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</p:sldIdLst>
  <p:sldSz cx="30240288" cy="42840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5FF"/>
    <a:srgbClr val="CCFFFF"/>
    <a:srgbClr val="039FED"/>
    <a:srgbClr val="8BDCFD"/>
    <a:srgbClr val="06CA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A1DAEB-E848-42A1-87A4-C194E87234A3}" v="5688" dt="2018-08-20T04:45:42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>
        <p:scale>
          <a:sx n="60" d="100"/>
          <a:sy n="60" d="100"/>
        </p:scale>
        <p:origin x="-1968" y="-83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前川 亮" userId="d7d429a203bb0ce1" providerId="LiveId" clId="{D8A1DAEB-E848-42A1-87A4-C194E87234A3}"/>
    <pc:docChg chg="undo custSel modSld">
      <pc:chgData name="前川 亮" userId="d7d429a203bb0ce1" providerId="LiveId" clId="{D8A1DAEB-E848-42A1-87A4-C194E87234A3}" dt="2018-08-20T04:45:42.278" v="5675"/>
      <pc:docMkLst>
        <pc:docMk/>
      </pc:docMkLst>
      <pc:sldChg chg="addSp delSp modSp mod">
        <pc:chgData name="前川 亮" userId="d7d429a203bb0ce1" providerId="LiveId" clId="{D8A1DAEB-E848-42A1-87A4-C194E87234A3}" dt="2018-08-20T04:45:42.278" v="5675"/>
        <pc:sldMkLst>
          <pc:docMk/>
          <pc:sldMk cId="3430531853" sldId="256"/>
        </pc:sldMkLst>
        <pc:spChg chg="mod">
          <ac:chgData name="前川 亮" userId="d7d429a203bb0ce1" providerId="LiveId" clId="{D8A1DAEB-E848-42A1-87A4-C194E87234A3}" dt="2018-08-19T17:58:44.834" v="5556" actId="1035"/>
          <ac:spMkLst>
            <pc:docMk/>
            <pc:sldMk cId="3430531853" sldId="256"/>
            <ac:spMk id="3" creationId="{9D05163B-A1C9-4235-8F0F-F1C61FBE4171}"/>
          </ac:spMkLst>
        </pc:spChg>
        <pc:spChg chg="mod">
          <ac:chgData name="前川 亮" userId="d7d429a203bb0ce1" providerId="LiveId" clId="{D8A1DAEB-E848-42A1-87A4-C194E87234A3}" dt="2018-08-19T16:46:29.121" v="2947" actId="20577"/>
          <ac:spMkLst>
            <pc:docMk/>
            <pc:sldMk cId="3430531853" sldId="256"/>
            <ac:spMk id="5" creationId="{34FB7F21-6038-419F-9F21-85DB1FB00EA8}"/>
          </ac:spMkLst>
        </pc:spChg>
        <pc:spChg chg="add mod">
          <ac:chgData name="前川 亮" userId="d7d429a203bb0ce1" providerId="LiveId" clId="{D8A1DAEB-E848-42A1-87A4-C194E87234A3}" dt="2018-08-19T15:34:38.187" v="2670" actId="1037"/>
          <ac:spMkLst>
            <pc:docMk/>
            <pc:sldMk cId="3430531853" sldId="256"/>
            <ac:spMk id="8" creationId="{8EE321D0-3B80-4309-8BFF-51CC30C7D8F0}"/>
          </ac:spMkLst>
        </pc:spChg>
        <pc:spChg chg="add del mod">
          <ac:chgData name="前川 亮" userId="d7d429a203bb0ce1" providerId="LiveId" clId="{D8A1DAEB-E848-42A1-87A4-C194E87234A3}" dt="2018-08-19T18:10:39.424" v="5558" actId="767"/>
          <ac:spMkLst>
            <pc:docMk/>
            <pc:sldMk cId="3430531853" sldId="256"/>
            <ac:spMk id="10" creationId="{268C3C27-F3EB-4292-B048-4D0786ACE574}"/>
          </ac:spMkLst>
        </pc:spChg>
        <pc:spChg chg="add mod">
          <ac:chgData name="前川 亮" userId="d7d429a203bb0ce1" providerId="LiveId" clId="{D8A1DAEB-E848-42A1-87A4-C194E87234A3}" dt="2018-08-19T16:43:29.871" v="2897" actId="1037"/>
          <ac:spMkLst>
            <pc:docMk/>
            <pc:sldMk cId="3430531853" sldId="256"/>
            <ac:spMk id="12" creationId="{149EF00F-0939-48DA-8412-C48A10204469}"/>
          </ac:spMkLst>
        </pc:spChg>
        <pc:spChg chg="del mod">
          <ac:chgData name="前川 亮" userId="d7d429a203bb0ce1" providerId="LiveId" clId="{D8A1DAEB-E848-42A1-87A4-C194E87234A3}" dt="2018-08-16T02:36:10.264" v="370" actId="478"/>
          <ac:spMkLst>
            <pc:docMk/>
            <pc:sldMk cId="3430531853" sldId="256"/>
            <ac:spMk id="13" creationId="{9C3D2EB6-076F-42F8-9FA8-A50AE8AEB7A6}"/>
          </ac:spMkLst>
        </pc:spChg>
        <pc:spChg chg="add mod">
          <ac:chgData name="前川 亮" userId="d7d429a203bb0ce1" providerId="LiveId" clId="{D8A1DAEB-E848-42A1-87A4-C194E87234A3}" dt="2018-08-19T17:58:44.834" v="5556" actId="1035"/>
          <ac:spMkLst>
            <pc:docMk/>
            <pc:sldMk cId="3430531853" sldId="256"/>
            <ac:spMk id="23" creationId="{A1098C63-B9A1-46A1-A070-0FABC44CEAF6}"/>
          </ac:spMkLst>
        </pc:spChg>
        <pc:spChg chg="add mod">
          <ac:chgData name="前川 亮" userId="d7d429a203bb0ce1" providerId="LiveId" clId="{D8A1DAEB-E848-42A1-87A4-C194E87234A3}" dt="2018-08-19T17:50:20.507" v="4998" actId="1038"/>
          <ac:spMkLst>
            <pc:docMk/>
            <pc:sldMk cId="3430531853" sldId="256"/>
            <ac:spMk id="27" creationId="{0901872C-D2F7-4E87-B0BC-87FB6DFC19AB}"/>
          </ac:spMkLst>
        </pc:spChg>
        <pc:spChg chg="add mod">
          <ac:chgData name="前川 亮" userId="d7d429a203bb0ce1" providerId="LiveId" clId="{D8A1DAEB-E848-42A1-87A4-C194E87234A3}" dt="2018-08-19T17:50:20.507" v="4998" actId="1038"/>
          <ac:spMkLst>
            <pc:docMk/>
            <pc:sldMk cId="3430531853" sldId="256"/>
            <ac:spMk id="28" creationId="{DCE676EF-D4DC-4C2B-A5F7-507557C15567}"/>
          </ac:spMkLst>
        </pc:spChg>
        <pc:spChg chg="mod">
          <ac:chgData name="前川 亮" userId="d7d429a203bb0ce1" providerId="LiveId" clId="{D8A1DAEB-E848-42A1-87A4-C194E87234A3}" dt="2018-08-19T17:35:50.585" v="4281" actId="1037"/>
          <ac:spMkLst>
            <pc:docMk/>
            <pc:sldMk cId="3430531853" sldId="256"/>
            <ac:spMk id="78" creationId="{3D398386-FE23-4843-9647-D27A55EB4055}"/>
          </ac:spMkLst>
        </pc:spChg>
        <pc:spChg chg="mod">
          <ac:chgData name="前川 亮" userId="d7d429a203bb0ce1" providerId="LiveId" clId="{D8A1DAEB-E848-42A1-87A4-C194E87234A3}" dt="2018-08-19T17:35:50.585" v="4281" actId="1037"/>
          <ac:spMkLst>
            <pc:docMk/>
            <pc:sldMk cId="3430531853" sldId="256"/>
            <ac:spMk id="79" creationId="{280523C6-BCD0-4C01-BEDB-FEE17F810FC0}"/>
          </ac:spMkLst>
        </pc:spChg>
        <pc:spChg chg="del mod">
          <ac:chgData name="前川 亮" userId="d7d429a203bb0ce1" providerId="LiveId" clId="{D8A1DAEB-E848-42A1-87A4-C194E87234A3}" dt="2018-08-19T17:35:29.527" v="4248" actId="478"/>
          <ac:spMkLst>
            <pc:docMk/>
            <pc:sldMk cId="3430531853" sldId="256"/>
            <ac:spMk id="80" creationId="{F94C2778-6A35-4946-9B9D-C8A7CF230798}"/>
          </ac:spMkLst>
        </pc:spChg>
        <pc:spChg chg="mod">
          <ac:chgData name="前川 亮" userId="d7d429a203bb0ce1" providerId="LiveId" clId="{D8A1DAEB-E848-42A1-87A4-C194E87234A3}" dt="2018-08-19T17:58:44.834" v="5556" actId="1035"/>
          <ac:spMkLst>
            <pc:docMk/>
            <pc:sldMk cId="3430531853" sldId="256"/>
            <ac:spMk id="81" creationId="{A14F8B66-E7EE-4B40-9AF6-D14A2E984F94}"/>
          </ac:spMkLst>
        </pc:spChg>
        <pc:spChg chg="add mod">
          <ac:chgData name="前川 亮" userId="d7d429a203bb0ce1" providerId="LiveId" clId="{D8A1DAEB-E848-42A1-87A4-C194E87234A3}" dt="2018-08-19T16:43:29.871" v="2897" actId="1037"/>
          <ac:spMkLst>
            <pc:docMk/>
            <pc:sldMk cId="3430531853" sldId="256"/>
            <ac:spMk id="82" creationId="{902D40A1-44A9-4AED-8C92-A957F6ECD231}"/>
          </ac:spMkLst>
        </pc:spChg>
        <pc:spChg chg="add del mod">
          <ac:chgData name="前川 亮" userId="d7d429a203bb0ce1" providerId="LiveId" clId="{D8A1DAEB-E848-42A1-87A4-C194E87234A3}" dt="2018-08-19T17:12:42.401" v="3106" actId="478"/>
          <ac:spMkLst>
            <pc:docMk/>
            <pc:sldMk cId="3430531853" sldId="256"/>
            <ac:spMk id="83" creationId="{6295B83F-FA39-4327-9EF3-6147DBD21A17}"/>
          </ac:spMkLst>
        </pc:spChg>
        <pc:spChg chg="add del mod">
          <ac:chgData name="前川 亮" userId="d7d429a203bb0ce1" providerId="LiveId" clId="{D8A1DAEB-E848-42A1-87A4-C194E87234A3}" dt="2018-08-19T17:23:26.935" v="3361" actId="478"/>
          <ac:spMkLst>
            <pc:docMk/>
            <pc:sldMk cId="3430531853" sldId="256"/>
            <ac:spMk id="100" creationId="{A810D8E6-B3FE-40E5-80D1-B26498A30F1D}"/>
          </ac:spMkLst>
        </pc:spChg>
        <pc:spChg chg="add del">
          <ac:chgData name="前川 亮" userId="d7d429a203bb0ce1" providerId="LiveId" clId="{D8A1DAEB-E848-42A1-87A4-C194E87234A3}" dt="2018-08-19T14:13:37.691" v="905"/>
          <ac:spMkLst>
            <pc:docMk/>
            <pc:sldMk cId="3430531853" sldId="256"/>
            <ac:spMk id="100" creationId="{0FDA6580-2454-4723-9DE8-6CBD2B8F491E}"/>
          </ac:spMkLst>
        </pc:spChg>
        <pc:spChg chg="add del">
          <ac:chgData name="前川 亮" userId="d7d429a203bb0ce1" providerId="LiveId" clId="{D8A1DAEB-E848-42A1-87A4-C194E87234A3}" dt="2018-08-19T14:13:37.691" v="905"/>
          <ac:spMkLst>
            <pc:docMk/>
            <pc:sldMk cId="3430531853" sldId="256"/>
            <ac:spMk id="101" creationId="{14715C6F-EDBF-403A-872F-90C53EEDB865}"/>
          </ac:spMkLst>
        </pc:spChg>
        <pc:spChg chg="add del">
          <ac:chgData name="前川 亮" userId="d7d429a203bb0ce1" providerId="LiveId" clId="{D8A1DAEB-E848-42A1-87A4-C194E87234A3}" dt="2018-08-19T14:13:37.691" v="905"/>
          <ac:spMkLst>
            <pc:docMk/>
            <pc:sldMk cId="3430531853" sldId="256"/>
            <ac:spMk id="102" creationId="{FFCD6A96-1C16-4744-BC85-961DE36511F5}"/>
          </ac:spMkLst>
        </pc:spChg>
        <pc:spChg chg="add del">
          <ac:chgData name="前川 亮" userId="d7d429a203bb0ce1" providerId="LiveId" clId="{D8A1DAEB-E848-42A1-87A4-C194E87234A3}" dt="2018-08-19T14:13:37.691" v="905"/>
          <ac:spMkLst>
            <pc:docMk/>
            <pc:sldMk cId="3430531853" sldId="256"/>
            <ac:spMk id="103" creationId="{49D6264A-244E-42A7-8E47-6B66FAFF207D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04" creationId="{8A23DB54-F4E0-4A4B-8EF7-545451826361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05" creationId="{87DC7FA6-1B29-4304-A066-385DD8776935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06" creationId="{3468DC64-38A6-44E4-B8A3-87C1017E8C93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07" creationId="{C42E31D3-5F4B-4974-8C21-8B43088F92A3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08" creationId="{E211785E-BCDD-498A-9FE3-494A2E26630A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09" creationId="{302E2AD2-DA9B-4406-9EA5-930C62BA8D5F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10" creationId="{58170F5A-91B8-4593-8E10-979CF8C638AF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11" creationId="{C3B43CFC-42F2-4AC3-9094-F8DD15CD0D64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12" creationId="{316F81F7-10AF-4B2E-A903-AD4141C72EBF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13" creationId="{113D3C42-87CB-4A59-9A8D-F0CFDD543B00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15" creationId="{47E33AA3-4716-4ECA-B1DC-E4F6AD58CB62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16" creationId="{E4AB81EA-9500-4DBD-A8DD-A14B9D6DAD79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17" creationId="{83F5C4C1-4906-4515-A05C-A01362D07A2D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18" creationId="{5EC5887F-CD37-4EA2-809E-7023AA76FCB5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19" creationId="{5822202E-3AE7-42C7-BD10-99F9D74CB95B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20" creationId="{2D4B0F63-762E-4A35-8328-680C5A7E35A8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21" creationId="{674B3F99-A44D-448C-B3D6-3478417E4052}"/>
          </ac:spMkLst>
        </pc:spChg>
        <pc:spChg chg="add mod">
          <ac:chgData name="前川 亮" userId="d7d429a203bb0ce1" providerId="LiveId" clId="{D8A1DAEB-E848-42A1-87A4-C194E87234A3}" dt="2018-08-19T14:25:27.126" v="1960" actId="164"/>
          <ac:spMkLst>
            <pc:docMk/>
            <pc:sldMk cId="3430531853" sldId="256"/>
            <ac:spMk id="122" creationId="{47D3E83E-4A49-4395-B9A5-7CC295BBDD71}"/>
          </ac:spMkLst>
        </pc:spChg>
        <pc:spChg chg="add mod">
          <ac:chgData name="前川 亮" userId="d7d429a203bb0ce1" providerId="LiveId" clId="{D8A1DAEB-E848-42A1-87A4-C194E87234A3}" dt="2018-08-19T17:32:51.941" v="3846" actId="164"/>
          <ac:spMkLst>
            <pc:docMk/>
            <pc:sldMk cId="3430531853" sldId="256"/>
            <ac:spMk id="135" creationId="{DF657B0C-CF73-4837-96B7-8F309F15AFD3}"/>
          </ac:spMkLst>
        </pc:spChg>
        <pc:spChg chg="add mod">
          <ac:chgData name="前川 亮" userId="d7d429a203bb0ce1" providerId="LiveId" clId="{D8A1DAEB-E848-42A1-87A4-C194E87234A3}" dt="2018-08-19T17:32:51.941" v="3846" actId="164"/>
          <ac:spMkLst>
            <pc:docMk/>
            <pc:sldMk cId="3430531853" sldId="256"/>
            <ac:spMk id="136" creationId="{A80B7398-7A29-4B28-983B-C65C7DE5070C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37" creationId="{2D1DB70F-52BA-4878-AE96-0BBC7C12DB94}"/>
          </ac:spMkLst>
        </pc:spChg>
        <pc:spChg chg="add mod">
          <ac:chgData name="前川 亮" userId="d7d429a203bb0ce1" providerId="LiveId" clId="{D8A1DAEB-E848-42A1-87A4-C194E87234A3}" dt="2018-08-19T17:32:51.941" v="3846" actId="164"/>
          <ac:spMkLst>
            <pc:docMk/>
            <pc:sldMk cId="3430531853" sldId="256"/>
            <ac:spMk id="137" creationId="{7C83AE71-6AA5-4854-A00B-263B2B70A055}"/>
          </ac:spMkLst>
        </pc:spChg>
        <pc:spChg chg="add del mod">
          <ac:chgData name="前川 亮" userId="d7d429a203bb0ce1" providerId="LiveId" clId="{D8A1DAEB-E848-42A1-87A4-C194E87234A3}" dt="2018-08-19T17:23:26.935" v="3361" actId="478"/>
          <ac:spMkLst>
            <pc:docMk/>
            <pc:sldMk cId="3430531853" sldId="256"/>
            <ac:spMk id="138" creationId="{7DF3D74B-D8A8-4B92-A77E-276A19BA827D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38" creationId="{A7E285CB-E51F-4EF8-902B-6ECCC16CCF24}"/>
          </ac:spMkLst>
        </pc:spChg>
        <pc:spChg chg="add mod">
          <ac:chgData name="前川 亮" userId="d7d429a203bb0ce1" providerId="LiveId" clId="{D8A1DAEB-E848-42A1-87A4-C194E87234A3}" dt="2018-08-19T17:34:05.303" v="3990" actId="1036"/>
          <ac:spMkLst>
            <pc:docMk/>
            <pc:sldMk cId="3430531853" sldId="256"/>
            <ac:spMk id="139" creationId="{C772F408-32B7-424E-B55D-D335D735274E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39" creationId="{33204D40-C0EA-400D-B0DE-7E3070DE2FF9}"/>
          </ac:spMkLst>
        </pc:spChg>
        <pc:spChg chg="add mod">
          <ac:chgData name="前川 亮" userId="d7d429a203bb0ce1" providerId="LiveId" clId="{D8A1DAEB-E848-42A1-87A4-C194E87234A3}" dt="2018-08-19T17:34:05.303" v="3990" actId="1036"/>
          <ac:spMkLst>
            <pc:docMk/>
            <pc:sldMk cId="3430531853" sldId="256"/>
            <ac:spMk id="140" creationId="{86B3DE8C-73D4-4183-8258-A5AA29B08812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40" creationId="{9CDC2D6D-A7E5-459F-A961-B92CE8DDA3CF}"/>
          </ac:spMkLst>
        </pc:spChg>
        <pc:spChg chg="add mod">
          <ac:chgData name="前川 亮" userId="d7d429a203bb0ce1" providerId="LiveId" clId="{D8A1DAEB-E848-42A1-87A4-C194E87234A3}" dt="2018-08-19T17:32:51.941" v="3846" actId="164"/>
          <ac:spMkLst>
            <pc:docMk/>
            <pc:sldMk cId="3430531853" sldId="256"/>
            <ac:spMk id="141" creationId="{A7CE9AF8-11E8-4DA3-A0AF-C9E01AC76A79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41" creationId="{AA101D6B-0B3A-45A8-B2DF-F36E66CE327B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42" creationId="{13884DDA-FE95-408D-87F6-FC07A609023E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43" creationId="{6A296ACC-65A6-4411-9110-8A6DC39D1831}"/>
          </ac:spMkLst>
        </pc:spChg>
        <pc:spChg chg="add del mod">
          <ac:chgData name="前川 亮" userId="d7d429a203bb0ce1" providerId="LiveId" clId="{D8A1DAEB-E848-42A1-87A4-C194E87234A3}" dt="2018-08-19T17:28:26.154" v="3798" actId="478"/>
          <ac:spMkLst>
            <pc:docMk/>
            <pc:sldMk cId="3430531853" sldId="256"/>
            <ac:spMk id="144" creationId="{57EDEB00-951F-4173-90EC-63B8D051C66A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44" creationId="{F3AF5BB1-E0D0-46C4-BB1C-134C801B1B52}"/>
          </ac:spMkLst>
        </pc:spChg>
        <pc:spChg chg="add del mod">
          <ac:chgData name="前川 亮" userId="d7d429a203bb0ce1" providerId="LiveId" clId="{D8A1DAEB-E848-42A1-87A4-C194E87234A3}" dt="2018-08-19T17:28:26.154" v="3798" actId="478"/>
          <ac:spMkLst>
            <pc:docMk/>
            <pc:sldMk cId="3430531853" sldId="256"/>
            <ac:spMk id="145" creationId="{333C7223-59DD-4E7A-B447-6EF3873463F1}"/>
          </ac:spMkLst>
        </pc:spChg>
        <pc:spChg chg="add del mod">
          <ac:chgData name="前川 亮" userId="d7d429a203bb0ce1" providerId="LiveId" clId="{D8A1DAEB-E848-42A1-87A4-C194E87234A3}" dt="2018-08-19T17:28:26.154" v="3798" actId="478"/>
          <ac:spMkLst>
            <pc:docMk/>
            <pc:sldMk cId="3430531853" sldId="256"/>
            <ac:spMk id="146" creationId="{97BF1E7B-A667-4BDF-BBD9-D2F1C9BF9720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46" creationId="{45E89C5A-2CF1-48CF-849F-A39879BA06F7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47" creationId="{6344403D-2394-4235-A926-9B26731011BE}"/>
          </ac:spMkLst>
        </pc:spChg>
        <pc:spChg chg="add del mod">
          <ac:chgData name="前川 亮" userId="d7d429a203bb0ce1" providerId="LiveId" clId="{D8A1DAEB-E848-42A1-87A4-C194E87234A3}" dt="2018-08-19T17:28:26.154" v="3798" actId="478"/>
          <ac:spMkLst>
            <pc:docMk/>
            <pc:sldMk cId="3430531853" sldId="256"/>
            <ac:spMk id="147" creationId="{A1028494-B4B2-45EA-9DA7-90FCF2522208}"/>
          </ac:spMkLst>
        </pc:spChg>
        <pc:spChg chg="add del mod">
          <ac:chgData name="前川 亮" userId="d7d429a203bb0ce1" providerId="LiveId" clId="{D8A1DAEB-E848-42A1-87A4-C194E87234A3}" dt="2018-08-19T17:28:26.154" v="3798" actId="478"/>
          <ac:spMkLst>
            <pc:docMk/>
            <pc:sldMk cId="3430531853" sldId="256"/>
            <ac:spMk id="148" creationId="{DD9B36CB-6C1E-452D-A71E-05A2451C272B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49" creationId="{3C9A5ADB-AB0E-4620-85CB-4310ED80E6A9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50" creationId="{5B9102FF-BC32-47AF-B446-C81BFE936EA8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51" creationId="{4E91F0D6-F19A-41A9-9901-9921A6F6DC9E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52" creationId="{0B2FCE60-C51D-42D8-961D-E3025FDE3F3F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53" creationId="{9D0308F9-80A3-473C-80C4-ACA7F69CC42D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54" creationId="{FBF01C28-09FE-4E7F-8240-3F87F09668D9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55" creationId="{BFEBD4E5-451C-487E-84A9-9FFA633639A1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56" creationId="{B28BF159-4088-43BE-90EF-17E64E64B911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57" creationId="{91BF2CE3-2661-4E59-8BC6-D496DE479818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58" creationId="{72C89D81-5535-4A6F-A16E-62E1314AA009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59" creationId="{D8E33775-2D17-4EE1-9B19-7AC55258F1A9}"/>
          </ac:spMkLst>
        </pc:spChg>
        <pc:spChg chg="mod topLvl">
          <ac:chgData name="前川 亮" userId="d7d429a203bb0ce1" providerId="LiveId" clId="{D8A1DAEB-E848-42A1-87A4-C194E87234A3}" dt="2018-08-19T14:11:08.597" v="834" actId="164"/>
          <ac:spMkLst>
            <pc:docMk/>
            <pc:sldMk cId="3430531853" sldId="256"/>
            <ac:spMk id="160" creationId="{1A341A36-4BF9-4BF6-B74B-F88747E3E1B6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65" creationId="{C59C162E-93A7-4726-8FA1-D7012F08AD72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66" creationId="{19F0FC86-F7BA-421A-9727-E8C1AA9FA020}"/>
          </ac:spMkLst>
        </pc:spChg>
        <pc:spChg chg="mod">
          <ac:chgData name="前川 亮" userId="d7d429a203bb0ce1" providerId="LiveId" clId="{D8A1DAEB-E848-42A1-87A4-C194E87234A3}" dt="2018-08-19T16:50:49.544" v="2985" actId="404"/>
          <ac:spMkLst>
            <pc:docMk/>
            <pc:sldMk cId="3430531853" sldId="256"/>
            <ac:spMk id="166" creationId="{9E185C30-614E-4715-8648-CE2646DDDF53}"/>
          </ac:spMkLst>
        </pc:spChg>
        <pc:spChg chg="mod">
          <ac:chgData name="前川 亮" userId="d7d429a203bb0ce1" providerId="LiveId" clId="{D8A1DAEB-E848-42A1-87A4-C194E87234A3}" dt="2018-08-19T16:50:49.544" v="2985" actId="404"/>
          <ac:spMkLst>
            <pc:docMk/>
            <pc:sldMk cId="3430531853" sldId="256"/>
            <ac:spMk id="167" creationId="{4B7DC869-00A2-4EC8-ACAE-738F1ED720C6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67" creationId="{E2BBF98B-0BE3-4C73-A95A-1099072ADD9C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68" creationId="{44A962D7-3201-4B00-98EC-CB15A9FAB41D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69" creationId="{CBB5E34D-2854-45DE-B533-707467CEFA24}"/>
          </ac:spMkLst>
        </pc:spChg>
        <pc:spChg chg="mod">
          <ac:chgData name="前川 亮" userId="d7d429a203bb0ce1" providerId="LiveId" clId="{D8A1DAEB-E848-42A1-87A4-C194E87234A3}" dt="2018-08-19T16:50:49.544" v="2985" actId="404"/>
          <ac:spMkLst>
            <pc:docMk/>
            <pc:sldMk cId="3430531853" sldId="256"/>
            <ac:spMk id="169" creationId="{4E18AF12-B7A2-4F3E-9207-3ED2E376AE53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70" creationId="{44CB32D7-C717-4289-ADBB-296C67E9EB48}"/>
          </ac:spMkLst>
        </pc:spChg>
        <pc:spChg chg="mod">
          <ac:chgData name="前川 亮" userId="d7d429a203bb0ce1" providerId="LiveId" clId="{D8A1DAEB-E848-42A1-87A4-C194E87234A3}" dt="2018-08-19T16:50:49.544" v="2985" actId="404"/>
          <ac:spMkLst>
            <pc:docMk/>
            <pc:sldMk cId="3430531853" sldId="256"/>
            <ac:spMk id="170" creationId="{FBB0B868-A60A-4CF5-8099-D3D85AA7233B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71" creationId="{17AEB82E-8D48-4169-89E4-DD01EA3B50FB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72" creationId="{A0A6D9D5-584A-4E2E-9398-BEB4E0BF4042}"/>
          </ac:spMkLst>
        </pc:spChg>
        <pc:spChg chg="mod">
          <ac:chgData name="前川 亮" userId="d7d429a203bb0ce1" providerId="LiveId" clId="{D8A1DAEB-E848-42A1-87A4-C194E87234A3}" dt="2018-08-19T16:50:49.544" v="2985" actId="404"/>
          <ac:spMkLst>
            <pc:docMk/>
            <pc:sldMk cId="3430531853" sldId="256"/>
            <ac:spMk id="172" creationId="{DBB35CFD-E628-4A65-A129-00BFCFD0DBFC}"/>
          </ac:spMkLst>
        </pc:spChg>
        <pc:spChg chg="mod">
          <ac:chgData name="前川 亮" userId="d7d429a203bb0ce1" providerId="LiveId" clId="{D8A1DAEB-E848-42A1-87A4-C194E87234A3}" dt="2018-08-19T16:50:49.544" v="2985" actId="404"/>
          <ac:spMkLst>
            <pc:docMk/>
            <pc:sldMk cId="3430531853" sldId="256"/>
            <ac:spMk id="173" creationId="{E22C5156-F654-48C3-963F-3133C8B6643A}"/>
          </ac:spMkLst>
        </pc:spChg>
        <pc:spChg chg="add mod topLvl">
          <ac:chgData name="前川 亮" userId="d7d429a203bb0ce1" providerId="LiveId" clId="{D8A1DAEB-E848-42A1-87A4-C194E87234A3}" dt="2018-08-19T16:51:21.168" v="2988" actId="164"/>
          <ac:spMkLst>
            <pc:docMk/>
            <pc:sldMk cId="3430531853" sldId="256"/>
            <ac:spMk id="175" creationId="{DB9C43E4-809C-4D20-8E46-E6949529CBE6}"/>
          </ac:spMkLst>
        </pc:spChg>
        <pc:spChg chg="add mod topLvl">
          <ac:chgData name="前川 亮" userId="d7d429a203bb0ce1" providerId="LiveId" clId="{D8A1DAEB-E848-42A1-87A4-C194E87234A3}" dt="2018-08-19T16:51:21.168" v="2988" actId="164"/>
          <ac:spMkLst>
            <pc:docMk/>
            <pc:sldMk cId="3430531853" sldId="256"/>
            <ac:spMk id="176" creationId="{16285DCB-8765-4EEA-BB47-DC043E8FAF1C}"/>
          </ac:spMkLst>
        </pc:spChg>
        <pc:spChg chg="add mod topLvl">
          <ac:chgData name="前川 亮" userId="d7d429a203bb0ce1" providerId="LiveId" clId="{D8A1DAEB-E848-42A1-87A4-C194E87234A3}" dt="2018-08-19T16:51:21.168" v="2988" actId="164"/>
          <ac:spMkLst>
            <pc:docMk/>
            <pc:sldMk cId="3430531853" sldId="256"/>
            <ac:spMk id="177" creationId="{2D337F22-D2D1-4461-AAB7-162CB988F958}"/>
          </ac:spMkLst>
        </pc:spChg>
        <pc:spChg chg="add mod topLvl">
          <ac:chgData name="前川 亮" userId="d7d429a203bb0ce1" providerId="LiveId" clId="{D8A1DAEB-E848-42A1-87A4-C194E87234A3}" dt="2018-08-19T16:51:21.168" v="2988" actId="164"/>
          <ac:spMkLst>
            <pc:docMk/>
            <pc:sldMk cId="3430531853" sldId="256"/>
            <ac:spMk id="178" creationId="{85A38FAC-3231-4FEB-8620-DB63ABBAD1A7}"/>
          </ac:spMkLst>
        </pc:spChg>
        <pc:spChg chg="add mod topLvl">
          <ac:chgData name="前川 亮" userId="d7d429a203bb0ce1" providerId="LiveId" clId="{D8A1DAEB-E848-42A1-87A4-C194E87234A3}" dt="2018-08-19T16:51:21.168" v="2988" actId="164"/>
          <ac:spMkLst>
            <pc:docMk/>
            <pc:sldMk cId="3430531853" sldId="256"/>
            <ac:spMk id="179" creationId="{55E9B160-85F4-4B1E-AD4E-FB0924DE259C}"/>
          </ac:spMkLst>
        </pc:spChg>
        <pc:spChg chg="add mod topLvl">
          <ac:chgData name="前川 亮" userId="d7d429a203bb0ce1" providerId="LiveId" clId="{D8A1DAEB-E848-42A1-87A4-C194E87234A3}" dt="2018-08-19T16:51:21.168" v="2988" actId="164"/>
          <ac:spMkLst>
            <pc:docMk/>
            <pc:sldMk cId="3430531853" sldId="256"/>
            <ac:spMk id="180" creationId="{160A9603-7B9E-4E78-87C3-D0183B855C0F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81" creationId="{36A28942-5E75-45F8-957E-16E517CC6C0E}"/>
          </ac:spMkLst>
        </pc:spChg>
        <pc:spChg chg="del">
          <ac:chgData name="前川 亮" userId="d7d429a203bb0ce1" providerId="LiveId" clId="{D8A1DAEB-E848-42A1-87A4-C194E87234A3}" dt="2018-08-19T13:59:31.040" v="658" actId="478"/>
          <ac:spMkLst>
            <pc:docMk/>
            <pc:sldMk cId="3430531853" sldId="256"/>
            <ac:spMk id="182" creationId="{447916BF-D6E5-4D60-BBA3-1AC98EAA792C}"/>
          </ac:spMkLst>
        </pc:spChg>
        <pc:spChg chg="mod">
          <ac:chgData name="前川 亮" userId="d7d429a203bb0ce1" providerId="LiveId" clId="{D8A1DAEB-E848-42A1-87A4-C194E87234A3}" dt="2018-08-19T15:34:52.886" v="2688" actId="1037"/>
          <ac:spMkLst>
            <pc:docMk/>
            <pc:sldMk cId="3430531853" sldId="256"/>
            <ac:spMk id="184" creationId="{78F3A5DA-21A9-4904-A0FA-9B72B5234A79}"/>
          </ac:spMkLst>
        </pc:spChg>
        <pc:spChg chg="mod">
          <ac:chgData name="前川 亮" userId="d7d429a203bb0ce1" providerId="LiveId" clId="{D8A1DAEB-E848-42A1-87A4-C194E87234A3}" dt="2018-08-19T16:44:29.424" v="2929" actId="1037"/>
          <ac:spMkLst>
            <pc:docMk/>
            <pc:sldMk cId="3430531853" sldId="256"/>
            <ac:spMk id="186" creationId="{4CF75C27-4809-4A35-BA85-B18114009BFE}"/>
          </ac:spMkLst>
        </pc:spChg>
        <pc:spChg chg="mod">
          <ac:chgData name="前川 亮" userId="d7d429a203bb0ce1" providerId="LiveId" clId="{D8A1DAEB-E848-42A1-87A4-C194E87234A3}" dt="2018-08-19T15:34:52.886" v="2688" actId="1037"/>
          <ac:spMkLst>
            <pc:docMk/>
            <pc:sldMk cId="3430531853" sldId="256"/>
            <ac:spMk id="187" creationId="{EE47D05E-8B8A-44A1-9C73-20B425034F65}"/>
          </ac:spMkLst>
        </pc:spChg>
        <pc:spChg chg="mod">
          <ac:chgData name="前川 亮" userId="d7d429a203bb0ce1" providerId="LiveId" clId="{D8A1DAEB-E848-42A1-87A4-C194E87234A3}" dt="2018-08-19T16:44:29.424" v="2929" actId="1037"/>
          <ac:spMkLst>
            <pc:docMk/>
            <pc:sldMk cId="3430531853" sldId="256"/>
            <ac:spMk id="188" creationId="{9679715A-1297-4EEE-B678-7DE00FDEC71A}"/>
          </ac:spMkLst>
        </pc:spChg>
        <pc:spChg chg="mod">
          <ac:chgData name="前川 亮" userId="d7d429a203bb0ce1" providerId="LiveId" clId="{D8A1DAEB-E848-42A1-87A4-C194E87234A3}" dt="2018-08-19T15:34:52.886" v="2688" actId="1037"/>
          <ac:spMkLst>
            <pc:docMk/>
            <pc:sldMk cId="3430531853" sldId="256"/>
            <ac:spMk id="189" creationId="{6FEF1F6D-8D39-4724-BF89-AB02867E58F0}"/>
          </ac:spMkLst>
        </pc:spChg>
        <pc:spChg chg="mod">
          <ac:chgData name="前川 亮" userId="d7d429a203bb0ce1" providerId="LiveId" clId="{D8A1DAEB-E848-42A1-87A4-C194E87234A3}" dt="2018-08-19T16:44:29.424" v="2929" actId="1037"/>
          <ac:spMkLst>
            <pc:docMk/>
            <pc:sldMk cId="3430531853" sldId="256"/>
            <ac:spMk id="191" creationId="{623FBB3A-281D-4CDD-A507-67234DA546F0}"/>
          </ac:spMkLst>
        </pc:spChg>
        <pc:spChg chg="mod">
          <ac:chgData name="前川 亮" userId="d7d429a203bb0ce1" providerId="LiveId" clId="{D8A1DAEB-E848-42A1-87A4-C194E87234A3}" dt="2018-08-19T15:34:52.886" v="2688" actId="1037"/>
          <ac:spMkLst>
            <pc:docMk/>
            <pc:sldMk cId="3430531853" sldId="256"/>
            <ac:spMk id="192" creationId="{224016FE-E746-4E3B-BA7B-8AD880B864D7}"/>
          </ac:spMkLst>
        </pc:spChg>
        <pc:spChg chg="add mod topLvl">
          <ac:chgData name="前川 亮" userId="d7d429a203bb0ce1" providerId="LiveId" clId="{D8A1DAEB-E848-42A1-87A4-C194E87234A3}" dt="2018-08-19T16:51:21.168" v="2988" actId="164"/>
          <ac:spMkLst>
            <pc:docMk/>
            <pc:sldMk cId="3430531853" sldId="256"/>
            <ac:spMk id="195" creationId="{7AFA5D33-FE54-48CB-BE90-C05EEF370B14}"/>
          </ac:spMkLst>
        </pc:spChg>
        <pc:spChg chg="add mod topLvl">
          <ac:chgData name="前川 亮" userId="d7d429a203bb0ce1" providerId="LiveId" clId="{D8A1DAEB-E848-42A1-87A4-C194E87234A3}" dt="2018-08-19T17:55:26.001" v="5148" actId="20577"/>
          <ac:spMkLst>
            <pc:docMk/>
            <pc:sldMk cId="3430531853" sldId="256"/>
            <ac:spMk id="201" creationId="{B6D4F793-CE79-4FFC-8E5E-20640087E76A}"/>
          </ac:spMkLst>
        </pc:spChg>
        <pc:spChg chg="add mod topLvl">
          <ac:chgData name="前川 亮" userId="d7d429a203bb0ce1" providerId="LiveId" clId="{D8A1DAEB-E848-42A1-87A4-C194E87234A3}" dt="2018-08-19T16:51:21.168" v="2988" actId="164"/>
          <ac:spMkLst>
            <pc:docMk/>
            <pc:sldMk cId="3430531853" sldId="256"/>
            <ac:spMk id="202" creationId="{0B89E28A-3623-4FC4-934C-1C795C89C3BD}"/>
          </ac:spMkLst>
        </pc:spChg>
        <pc:spChg chg="add mod topLvl">
          <ac:chgData name="前川 亮" userId="d7d429a203bb0ce1" providerId="LiveId" clId="{D8A1DAEB-E848-42A1-87A4-C194E87234A3}" dt="2018-08-19T16:51:21.168" v="2988" actId="164"/>
          <ac:spMkLst>
            <pc:docMk/>
            <pc:sldMk cId="3430531853" sldId="256"/>
            <ac:spMk id="203" creationId="{7A5AB4BD-45BA-4942-BB02-B521BCEEACE7}"/>
          </ac:spMkLst>
        </pc:spChg>
        <pc:spChg chg="add mod topLvl">
          <ac:chgData name="前川 亮" userId="d7d429a203bb0ce1" providerId="LiveId" clId="{D8A1DAEB-E848-42A1-87A4-C194E87234A3}" dt="2018-08-19T16:51:21.168" v="2988" actId="164"/>
          <ac:spMkLst>
            <pc:docMk/>
            <pc:sldMk cId="3430531853" sldId="256"/>
            <ac:spMk id="204" creationId="{41C42ACE-B4B2-4AAC-9498-4E27B9CE31AC}"/>
          </ac:spMkLst>
        </pc:spChg>
        <pc:spChg chg="add mod">
          <ac:chgData name="前川 亮" userId="d7d429a203bb0ce1" providerId="LiveId" clId="{D8A1DAEB-E848-42A1-87A4-C194E87234A3}" dt="2018-08-19T16:43:46.141" v="2904" actId="164"/>
          <ac:spMkLst>
            <pc:docMk/>
            <pc:sldMk cId="3430531853" sldId="256"/>
            <ac:spMk id="209" creationId="{50A3C6FF-4A89-4060-B3A0-0C8B1C5EECFB}"/>
          </ac:spMkLst>
        </pc:spChg>
        <pc:spChg chg="add mod">
          <ac:chgData name="前川 亮" userId="d7d429a203bb0ce1" providerId="LiveId" clId="{D8A1DAEB-E848-42A1-87A4-C194E87234A3}" dt="2018-08-19T16:43:46.141" v="2904" actId="164"/>
          <ac:spMkLst>
            <pc:docMk/>
            <pc:sldMk cId="3430531853" sldId="256"/>
            <ac:spMk id="210" creationId="{9D442131-0416-424E-A134-688EBD1F692C}"/>
          </ac:spMkLst>
        </pc:spChg>
        <pc:spChg chg="add mod">
          <ac:chgData name="前川 亮" userId="d7d429a203bb0ce1" providerId="LiveId" clId="{D8A1DAEB-E848-42A1-87A4-C194E87234A3}" dt="2018-08-19T16:44:16.568" v="2923" actId="403"/>
          <ac:spMkLst>
            <pc:docMk/>
            <pc:sldMk cId="3430531853" sldId="256"/>
            <ac:spMk id="211" creationId="{E9B7682F-4C4E-4BD7-9A47-2B0338F5145B}"/>
          </ac:spMkLst>
        </pc:spChg>
        <pc:spChg chg="add mod">
          <ac:chgData name="前川 亮" userId="d7d429a203bb0ce1" providerId="LiveId" clId="{D8A1DAEB-E848-42A1-87A4-C194E87234A3}" dt="2018-08-19T16:59:33.833" v="3015" actId="1036"/>
          <ac:spMkLst>
            <pc:docMk/>
            <pc:sldMk cId="3430531853" sldId="256"/>
            <ac:spMk id="212" creationId="{5CF79E52-1589-4022-AED2-7A94CC899607}"/>
          </ac:spMkLst>
        </pc:spChg>
        <pc:spChg chg="add mod">
          <ac:chgData name="前川 亮" userId="d7d429a203bb0ce1" providerId="LiveId" clId="{D8A1DAEB-E848-42A1-87A4-C194E87234A3}" dt="2018-08-19T17:50:28.774" v="5004" actId="1038"/>
          <ac:spMkLst>
            <pc:docMk/>
            <pc:sldMk cId="3430531853" sldId="256"/>
            <ac:spMk id="214" creationId="{0B4E9941-33E5-483B-A45B-8F176B873426}"/>
          </ac:spMkLst>
        </pc:spChg>
        <pc:spChg chg="add mod">
          <ac:chgData name="前川 亮" userId="d7d429a203bb0ce1" providerId="LiveId" clId="{D8A1DAEB-E848-42A1-87A4-C194E87234A3}" dt="2018-08-19T17:43:51.595" v="4496" actId="552"/>
          <ac:spMkLst>
            <pc:docMk/>
            <pc:sldMk cId="3430531853" sldId="256"/>
            <ac:spMk id="215" creationId="{BAC20E1E-A443-41E4-B061-B1A9B947AAEA}"/>
          </ac:spMkLst>
        </pc:spChg>
        <pc:spChg chg="add mod">
          <ac:chgData name="前川 亮" userId="d7d429a203bb0ce1" providerId="LiveId" clId="{D8A1DAEB-E848-42A1-87A4-C194E87234A3}" dt="2018-08-19T17:50:20.507" v="4998" actId="1038"/>
          <ac:spMkLst>
            <pc:docMk/>
            <pc:sldMk cId="3430531853" sldId="256"/>
            <ac:spMk id="216" creationId="{B441042E-A1C2-48A5-BEBD-0252E66EEB55}"/>
          </ac:spMkLst>
        </pc:spChg>
        <pc:spChg chg="add mod">
          <ac:chgData name="前川 亮" userId="d7d429a203bb0ce1" providerId="LiveId" clId="{D8A1DAEB-E848-42A1-87A4-C194E87234A3}" dt="2018-08-19T17:58:44.834" v="5556" actId="1035"/>
          <ac:spMkLst>
            <pc:docMk/>
            <pc:sldMk cId="3430531853" sldId="256"/>
            <ac:spMk id="217" creationId="{2AFBB30D-6D14-4027-96E5-DBC49196C319}"/>
          </ac:spMkLst>
        </pc:spChg>
        <pc:spChg chg="add mod">
          <ac:chgData name="前川 亮" userId="d7d429a203bb0ce1" providerId="LiveId" clId="{D8A1DAEB-E848-42A1-87A4-C194E87234A3}" dt="2018-08-19T17:58:44.834" v="5556" actId="1035"/>
          <ac:spMkLst>
            <pc:docMk/>
            <pc:sldMk cId="3430531853" sldId="256"/>
            <ac:spMk id="218" creationId="{49247437-923B-4A9F-B5ED-EACC5B54F15E}"/>
          </ac:spMkLst>
        </pc:spChg>
        <pc:spChg chg="add mod">
          <ac:chgData name="前川 亮" userId="d7d429a203bb0ce1" providerId="LiveId" clId="{D8A1DAEB-E848-42A1-87A4-C194E87234A3}" dt="2018-08-20T04:07:46.927" v="5647" actId="113"/>
          <ac:spMkLst>
            <pc:docMk/>
            <pc:sldMk cId="3430531853" sldId="256"/>
            <ac:spMk id="219" creationId="{A6084E40-B194-4927-902B-2CBEF551B1E1}"/>
          </ac:spMkLst>
        </pc:spChg>
        <pc:spChg chg="add mod">
          <ac:chgData name="前川 亮" userId="d7d429a203bb0ce1" providerId="LiveId" clId="{D8A1DAEB-E848-42A1-87A4-C194E87234A3}" dt="2018-08-19T18:12:42.221" v="5645" actId="121"/>
          <ac:spMkLst>
            <pc:docMk/>
            <pc:sldMk cId="3430531853" sldId="256"/>
            <ac:spMk id="220" creationId="{3D0F3F0C-7C51-4C16-BEA3-08436520C15C}"/>
          </ac:spMkLst>
        </pc:spChg>
        <pc:grpChg chg="mod">
          <ac:chgData name="前川 亮" userId="d7d429a203bb0ce1" providerId="LiveId" clId="{D8A1DAEB-E848-42A1-87A4-C194E87234A3}" dt="2018-08-19T16:39:20.039" v="2874" actId="1036"/>
          <ac:grpSpMkLst>
            <pc:docMk/>
            <pc:sldMk cId="3430531853" sldId="256"/>
            <ac:grpSpMk id="9" creationId="{64160086-A586-4D8B-9A3E-B7CD09E2514F}"/>
          </ac:grpSpMkLst>
        </pc:grpChg>
        <pc:grpChg chg="add mod">
          <ac:chgData name="前川 亮" userId="d7d429a203bb0ce1" providerId="LiveId" clId="{D8A1DAEB-E848-42A1-87A4-C194E87234A3}" dt="2018-08-19T14:25:27.126" v="1960" actId="164"/>
          <ac:grpSpMkLst>
            <pc:docMk/>
            <pc:sldMk cId="3430531853" sldId="256"/>
            <ac:grpSpMk id="13" creationId="{36316E64-5D40-4B2F-8417-6EF4DEF00FDA}"/>
          </ac:grpSpMkLst>
        </pc:grpChg>
        <pc:grpChg chg="add mod">
          <ac:chgData name="前川 亮" userId="d7d429a203bb0ce1" providerId="LiveId" clId="{D8A1DAEB-E848-42A1-87A4-C194E87234A3}" dt="2018-08-19T16:44:06.909" v="2921" actId="1076"/>
          <ac:grpSpMkLst>
            <pc:docMk/>
            <pc:sldMk cId="3430531853" sldId="256"/>
            <ac:grpSpMk id="14" creationId="{ED8EC109-82CD-4F73-BC4B-F06C66BB02C3}"/>
          </ac:grpSpMkLst>
        </pc:grpChg>
        <pc:grpChg chg="add del mod">
          <ac:chgData name="前川 亮" userId="d7d429a203bb0ce1" providerId="LiveId" clId="{D8A1DAEB-E848-42A1-87A4-C194E87234A3}" dt="2018-08-19T16:48:03.526" v="2963" actId="164"/>
          <ac:grpSpMkLst>
            <pc:docMk/>
            <pc:sldMk cId="3430531853" sldId="256"/>
            <ac:grpSpMk id="16" creationId="{1A3E0839-BD59-47E5-BE82-14DB2AA46087}"/>
          </ac:grpSpMkLst>
        </pc:grpChg>
        <pc:grpChg chg="add mod">
          <ac:chgData name="前川 亮" userId="d7d429a203bb0ce1" providerId="LiveId" clId="{D8A1DAEB-E848-42A1-87A4-C194E87234A3}" dt="2018-08-19T16:59:45.529" v="3031" actId="1036"/>
          <ac:grpSpMkLst>
            <pc:docMk/>
            <pc:sldMk cId="3430531853" sldId="256"/>
            <ac:grpSpMk id="18" creationId="{0EE96F0E-534B-4673-860E-5265BD4FEE51}"/>
          </ac:grpSpMkLst>
        </pc:grpChg>
        <pc:grpChg chg="add del mod">
          <ac:chgData name="前川 亮" userId="d7d429a203bb0ce1" providerId="LiveId" clId="{D8A1DAEB-E848-42A1-87A4-C194E87234A3}" dt="2018-08-19T16:51:04.155" v="2986" actId="165"/>
          <ac:grpSpMkLst>
            <pc:docMk/>
            <pc:sldMk cId="3430531853" sldId="256"/>
            <ac:grpSpMk id="21" creationId="{0E22F6D2-CB4E-40F2-8D3E-88BC832E54B3}"/>
          </ac:grpSpMkLst>
        </pc:grpChg>
        <pc:grpChg chg="add mod">
          <ac:chgData name="前川 亮" userId="d7d429a203bb0ce1" providerId="LiveId" clId="{D8A1DAEB-E848-42A1-87A4-C194E87234A3}" dt="2018-08-19T17:36:02.220" v="4297" actId="1038"/>
          <ac:grpSpMkLst>
            <pc:docMk/>
            <pc:sldMk cId="3430531853" sldId="256"/>
            <ac:grpSpMk id="22" creationId="{9D4EBE1B-E01C-4D76-B809-D55436E5DBF5}"/>
          </ac:grpSpMkLst>
        </pc:grpChg>
        <pc:grpChg chg="add mod">
          <ac:chgData name="前川 亮" userId="d7d429a203bb0ce1" providerId="LiveId" clId="{D8A1DAEB-E848-42A1-87A4-C194E87234A3}" dt="2018-08-19T17:35:58.255" v="4291" actId="1038"/>
          <ac:grpSpMkLst>
            <pc:docMk/>
            <pc:sldMk cId="3430531853" sldId="256"/>
            <ac:grpSpMk id="26" creationId="{B1813EB2-FA3C-404F-9D9D-B74ABD31E771}"/>
          </ac:grpSpMkLst>
        </pc:grpChg>
        <pc:grpChg chg="mod">
          <ac:chgData name="前川 亮" userId="d7d429a203bb0ce1" providerId="LiveId" clId="{D8A1DAEB-E848-42A1-87A4-C194E87234A3}" dt="2018-08-19T16:59:45.529" v="3031" actId="1036"/>
          <ac:grpSpMkLst>
            <pc:docMk/>
            <pc:sldMk cId="3430531853" sldId="256"/>
            <ac:grpSpMk id="86" creationId="{6F4DBF5A-DE2F-4D19-BB7E-595B771668A2}"/>
          </ac:grpSpMkLst>
        </pc:grpChg>
        <pc:grpChg chg="mod">
          <ac:chgData name="前川 亮" userId="d7d429a203bb0ce1" providerId="LiveId" clId="{D8A1DAEB-E848-42A1-87A4-C194E87234A3}" dt="2018-08-19T16:59:38.821" v="3024" actId="1035"/>
          <ac:grpSpMkLst>
            <pc:docMk/>
            <pc:sldMk cId="3430531853" sldId="256"/>
            <ac:grpSpMk id="89" creationId="{362AA33F-B77F-47BE-809C-469AA62D6C0D}"/>
          </ac:grpSpMkLst>
        </pc:grpChg>
        <pc:grpChg chg="add del mod">
          <ac:chgData name="前川 亮" userId="d7d429a203bb0ce1" providerId="LiveId" clId="{D8A1DAEB-E848-42A1-87A4-C194E87234A3}" dt="2018-08-19T14:08:57.702" v="717" actId="165"/>
          <ac:grpSpMkLst>
            <pc:docMk/>
            <pc:sldMk cId="3430531853" sldId="256"/>
            <ac:grpSpMk id="148" creationId="{73A57B41-3CCF-41C8-A805-E0E8C1E626F9}"/>
          </ac:grpSpMkLst>
        </pc:grpChg>
        <pc:grpChg chg="mod topLvl">
          <ac:chgData name="前川 亮" userId="d7d429a203bb0ce1" providerId="LiveId" clId="{D8A1DAEB-E848-42A1-87A4-C194E87234A3}" dt="2018-08-19T14:25:23.864" v="1959" actId="1037"/>
          <ac:grpSpMkLst>
            <pc:docMk/>
            <pc:sldMk cId="3430531853" sldId="256"/>
            <ac:grpSpMk id="162" creationId="{B948CCC6-743B-4C24-8F28-02B2ADE72E2D}"/>
          </ac:grpSpMkLst>
        </pc:grpChg>
        <pc:grpChg chg="add mod topLvl">
          <ac:chgData name="前川 亮" userId="d7d429a203bb0ce1" providerId="LiveId" clId="{D8A1DAEB-E848-42A1-87A4-C194E87234A3}" dt="2018-08-19T16:51:21.168" v="2988" actId="164"/>
          <ac:grpSpMkLst>
            <pc:docMk/>
            <pc:sldMk cId="3430531853" sldId="256"/>
            <ac:grpSpMk id="165" creationId="{FDC6A09D-4521-43A6-B746-07D90AEF1C1E}"/>
          </ac:grpSpMkLst>
        </pc:grpChg>
        <pc:grpChg chg="add mod topLvl">
          <ac:chgData name="前川 亮" userId="d7d429a203bb0ce1" providerId="LiveId" clId="{D8A1DAEB-E848-42A1-87A4-C194E87234A3}" dt="2018-08-19T16:51:21.168" v="2988" actId="164"/>
          <ac:grpSpMkLst>
            <pc:docMk/>
            <pc:sldMk cId="3430531853" sldId="256"/>
            <ac:grpSpMk id="168" creationId="{C8703375-EC9B-44E7-A69D-D7A111A91B42}"/>
          </ac:grpSpMkLst>
        </pc:grpChg>
        <pc:grpChg chg="add mod topLvl">
          <ac:chgData name="前川 亮" userId="d7d429a203bb0ce1" providerId="LiveId" clId="{D8A1DAEB-E848-42A1-87A4-C194E87234A3}" dt="2018-08-19T16:51:21.168" v="2988" actId="164"/>
          <ac:grpSpMkLst>
            <pc:docMk/>
            <pc:sldMk cId="3430531853" sldId="256"/>
            <ac:grpSpMk id="171" creationId="{28DB74C3-061E-41D4-BB27-1E8E17977C4B}"/>
          </ac:grpSpMkLst>
        </pc:grpChg>
        <pc:graphicFrameChg chg="add mod">
          <ac:chgData name="前川 亮" userId="d7d429a203bb0ce1" providerId="LiveId" clId="{D8A1DAEB-E848-42A1-87A4-C194E87234A3}" dt="2018-08-19T14:25:27.126" v="1960" actId="164"/>
          <ac:graphicFrameMkLst>
            <pc:docMk/>
            <pc:sldMk cId="3430531853" sldId="256"/>
            <ac:graphicFrameMk id="92" creationId="{6348A212-464D-4317-8397-39DA0CD1E338}"/>
          </ac:graphicFrameMkLst>
        </pc:graphicFrameChg>
        <pc:graphicFrameChg chg="add mod">
          <ac:chgData name="前川 亮" userId="d7d429a203bb0ce1" providerId="LiveId" clId="{D8A1DAEB-E848-42A1-87A4-C194E87234A3}" dt="2018-08-19T14:25:27.126" v="1960" actId="164"/>
          <ac:graphicFrameMkLst>
            <pc:docMk/>
            <pc:sldMk cId="3430531853" sldId="256"/>
            <ac:graphicFrameMk id="93" creationId="{6348A212-464D-4317-8397-39DA0CD1E338}"/>
          </ac:graphicFrameMkLst>
        </pc:graphicFrameChg>
        <pc:graphicFrameChg chg="add mod">
          <ac:chgData name="前川 亮" userId="d7d429a203bb0ce1" providerId="LiveId" clId="{D8A1DAEB-E848-42A1-87A4-C194E87234A3}" dt="2018-08-19T14:25:27.126" v="1960" actId="164"/>
          <ac:graphicFrameMkLst>
            <pc:docMk/>
            <pc:sldMk cId="3430531853" sldId="256"/>
            <ac:graphicFrameMk id="94" creationId="{6348A212-464D-4317-8397-39DA0CD1E338}"/>
          </ac:graphicFrameMkLst>
        </pc:graphicFrameChg>
        <pc:graphicFrameChg chg="add mod">
          <ac:chgData name="前川 亮" userId="d7d429a203bb0ce1" providerId="LiveId" clId="{D8A1DAEB-E848-42A1-87A4-C194E87234A3}" dt="2018-08-19T14:25:27.126" v="1960" actId="164"/>
          <ac:graphicFrameMkLst>
            <pc:docMk/>
            <pc:sldMk cId="3430531853" sldId="256"/>
            <ac:graphicFrameMk id="95" creationId="{6348A212-464D-4317-8397-39DA0CD1E338}"/>
          </ac:graphicFrameMkLst>
        </pc:graphicFrameChg>
        <pc:graphicFrameChg chg="add mod">
          <ac:chgData name="前川 亮" userId="d7d429a203bb0ce1" providerId="LiveId" clId="{D8A1DAEB-E848-42A1-87A4-C194E87234A3}" dt="2018-08-19T14:25:27.126" v="1960" actId="164"/>
          <ac:graphicFrameMkLst>
            <pc:docMk/>
            <pc:sldMk cId="3430531853" sldId="256"/>
            <ac:graphicFrameMk id="96" creationId="{6348A212-464D-4317-8397-39DA0CD1E338}"/>
          </ac:graphicFrameMkLst>
        </pc:graphicFrameChg>
        <pc:graphicFrameChg chg="add mod">
          <ac:chgData name="前川 亮" userId="d7d429a203bb0ce1" providerId="LiveId" clId="{D8A1DAEB-E848-42A1-87A4-C194E87234A3}" dt="2018-08-19T14:25:27.126" v="1960" actId="164"/>
          <ac:graphicFrameMkLst>
            <pc:docMk/>
            <pc:sldMk cId="3430531853" sldId="256"/>
            <ac:graphicFrameMk id="97" creationId="{6348A212-464D-4317-8397-39DA0CD1E338}"/>
          </ac:graphicFrameMkLst>
        </pc:graphicFrameChg>
        <pc:graphicFrameChg chg="add mod">
          <ac:chgData name="前川 亮" userId="d7d429a203bb0ce1" providerId="LiveId" clId="{D8A1DAEB-E848-42A1-87A4-C194E87234A3}" dt="2018-08-19T14:25:27.126" v="1960" actId="164"/>
          <ac:graphicFrameMkLst>
            <pc:docMk/>
            <pc:sldMk cId="3430531853" sldId="256"/>
            <ac:graphicFrameMk id="98" creationId="{6348A212-464D-4317-8397-39DA0CD1E338}"/>
          </ac:graphicFrameMkLst>
        </pc:graphicFrameChg>
        <pc:graphicFrameChg chg="add mod">
          <ac:chgData name="前川 亮" userId="d7d429a203bb0ce1" providerId="LiveId" clId="{D8A1DAEB-E848-42A1-87A4-C194E87234A3}" dt="2018-08-19T14:25:27.126" v="1960" actId="164"/>
          <ac:graphicFrameMkLst>
            <pc:docMk/>
            <pc:sldMk cId="3430531853" sldId="256"/>
            <ac:graphicFrameMk id="99" creationId="{6348A212-464D-4317-8397-39DA0CD1E338}"/>
          </ac:graphicFrameMkLst>
        </pc:graphicFrameChg>
        <pc:graphicFrameChg chg="del">
          <ac:chgData name="前川 亮" userId="d7d429a203bb0ce1" providerId="LiveId" clId="{D8A1DAEB-E848-42A1-87A4-C194E87234A3}" dt="2018-08-19T13:59:27.729" v="657" actId="478"/>
          <ac:graphicFrameMkLst>
            <pc:docMk/>
            <pc:sldMk cId="3430531853" sldId="256"/>
            <ac:graphicFrameMk id="173" creationId="{55A3589F-3E16-4935-B0BB-297A58C92FFB}"/>
          </ac:graphicFrameMkLst>
        </pc:graphicFrameChg>
        <pc:graphicFrameChg chg="del mod">
          <ac:chgData name="前川 亮" userId="d7d429a203bb0ce1" providerId="LiveId" clId="{D8A1DAEB-E848-42A1-87A4-C194E87234A3}" dt="2018-08-19T13:59:18.939" v="651" actId="478"/>
          <ac:graphicFrameMkLst>
            <pc:docMk/>
            <pc:sldMk cId="3430531853" sldId="256"/>
            <ac:graphicFrameMk id="174" creationId="{3256323F-1A0F-46B0-A723-7133ABBDD5F8}"/>
          </ac:graphicFrameMkLst>
        </pc:graphicFrameChg>
        <pc:graphicFrameChg chg="del">
          <ac:chgData name="前川 亮" userId="d7d429a203bb0ce1" providerId="LiveId" clId="{D8A1DAEB-E848-42A1-87A4-C194E87234A3}" dt="2018-08-19T13:59:25.900" v="656" actId="478"/>
          <ac:graphicFrameMkLst>
            <pc:docMk/>
            <pc:sldMk cId="3430531853" sldId="256"/>
            <ac:graphicFrameMk id="175" creationId="{2428376F-B36B-4BA6-BF1F-05444F7E4226}"/>
          </ac:graphicFrameMkLst>
        </pc:graphicFrameChg>
        <pc:graphicFrameChg chg="del mod">
          <ac:chgData name="前川 亮" userId="d7d429a203bb0ce1" providerId="LiveId" clId="{D8A1DAEB-E848-42A1-87A4-C194E87234A3}" dt="2018-08-19T13:59:19.785" v="652" actId="478"/>
          <ac:graphicFrameMkLst>
            <pc:docMk/>
            <pc:sldMk cId="3430531853" sldId="256"/>
            <ac:graphicFrameMk id="176" creationId="{57B9858D-652B-4F2D-8AA8-A931ABBE1284}"/>
          </ac:graphicFrameMkLst>
        </pc:graphicFrameChg>
        <pc:graphicFrameChg chg="del mod">
          <ac:chgData name="前川 亮" userId="d7d429a203bb0ce1" providerId="LiveId" clId="{D8A1DAEB-E848-42A1-87A4-C194E87234A3}" dt="2018-08-19T13:59:18.107" v="650" actId="478"/>
          <ac:graphicFrameMkLst>
            <pc:docMk/>
            <pc:sldMk cId="3430531853" sldId="256"/>
            <ac:graphicFrameMk id="177" creationId="{6F10F922-1371-4696-8300-83CFFE242CDE}"/>
          </ac:graphicFrameMkLst>
        </pc:graphicFrameChg>
        <pc:graphicFrameChg chg="del">
          <ac:chgData name="前川 亮" userId="d7d429a203bb0ce1" providerId="LiveId" clId="{D8A1DAEB-E848-42A1-87A4-C194E87234A3}" dt="2018-08-19T13:59:22.986" v="655" actId="478"/>
          <ac:graphicFrameMkLst>
            <pc:docMk/>
            <pc:sldMk cId="3430531853" sldId="256"/>
            <ac:graphicFrameMk id="178" creationId="{6DC7FECE-0715-494F-B91E-C7C69B1FFF5B}"/>
          </ac:graphicFrameMkLst>
        </pc:graphicFrameChg>
        <pc:graphicFrameChg chg="del mod">
          <ac:chgData name="前川 亮" userId="d7d429a203bb0ce1" providerId="LiveId" clId="{D8A1DAEB-E848-42A1-87A4-C194E87234A3}" dt="2018-08-19T13:59:20.561" v="653" actId="478"/>
          <ac:graphicFrameMkLst>
            <pc:docMk/>
            <pc:sldMk cId="3430531853" sldId="256"/>
            <ac:graphicFrameMk id="179" creationId="{D68ED177-ECD8-42E1-BD04-A2C068DFF7D6}"/>
          </ac:graphicFrameMkLst>
        </pc:graphicFrameChg>
        <pc:graphicFrameChg chg="del">
          <ac:chgData name="前川 亮" userId="d7d429a203bb0ce1" providerId="LiveId" clId="{D8A1DAEB-E848-42A1-87A4-C194E87234A3}" dt="2018-08-19T13:59:21.315" v="654" actId="478"/>
          <ac:graphicFrameMkLst>
            <pc:docMk/>
            <pc:sldMk cId="3430531853" sldId="256"/>
            <ac:graphicFrameMk id="180" creationId="{6DCFA0FF-38A1-4269-85EB-B21C5163BE8B}"/>
          </ac:graphicFrameMkLst>
        </pc:graphicFrameChg>
        <pc:graphicFrameChg chg="mod">
          <ac:chgData name="前川 亮" userId="d7d429a203bb0ce1" providerId="LiveId" clId="{D8A1DAEB-E848-42A1-87A4-C194E87234A3}" dt="2018-08-20T04:45:42.278" v="5675"/>
          <ac:graphicFrameMkLst>
            <pc:docMk/>
            <pc:sldMk cId="3430531853" sldId="256"/>
            <ac:graphicFrameMk id="183" creationId="{BDCAD3C1-BACC-482D-91DF-22C9CF82E753}"/>
          </ac:graphicFrameMkLst>
        </pc:graphicFrameChg>
        <pc:picChg chg="mod">
          <ac:chgData name="前川 亮" userId="d7d429a203bb0ce1" providerId="LiveId" clId="{D8A1DAEB-E848-42A1-87A4-C194E87234A3}" dt="2018-08-19T16:44:02.412" v="2919" actId="1035"/>
          <ac:picMkLst>
            <pc:docMk/>
            <pc:sldMk cId="3430531853" sldId="256"/>
            <ac:picMk id="6" creationId="{0CEB9676-E3B7-4B67-83DD-440D0E806BD9}"/>
          </ac:picMkLst>
        </pc:picChg>
        <pc:picChg chg="add mod">
          <ac:chgData name="前川 亮" userId="d7d429a203bb0ce1" providerId="LiveId" clId="{D8A1DAEB-E848-42A1-87A4-C194E87234A3}" dt="2018-08-19T17:32:51.941" v="3846" actId="164"/>
          <ac:picMkLst>
            <pc:docMk/>
            <pc:sldMk cId="3430531853" sldId="256"/>
            <ac:picMk id="101" creationId="{A32B0230-FD13-4490-86B3-D69A186781C6}"/>
          </ac:picMkLst>
        </pc:picChg>
        <pc:picChg chg="add mod">
          <ac:chgData name="前川 亮" userId="d7d429a203bb0ce1" providerId="LiveId" clId="{D8A1DAEB-E848-42A1-87A4-C194E87234A3}" dt="2018-08-19T17:32:51.941" v="3846" actId="164"/>
          <ac:picMkLst>
            <pc:docMk/>
            <pc:sldMk cId="3430531853" sldId="256"/>
            <ac:picMk id="102" creationId="{B8CE5968-8E47-440A-A37F-BFCD3190696C}"/>
          </ac:picMkLst>
        </pc:picChg>
        <pc:picChg chg="add mod">
          <ac:chgData name="前川 亮" userId="d7d429a203bb0ce1" providerId="LiveId" clId="{D8A1DAEB-E848-42A1-87A4-C194E87234A3}" dt="2018-08-19T17:32:51.941" v="3846" actId="164"/>
          <ac:picMkLst>
            <pc:docMk/>
            <pc:sldMk cId="3430531853" sldId="256"/>
            <ac:picMk id="103" creationId="{CB5335C3-7D6E-4908-A8E7-F51E2550A1FF}"/>
          </ac:picMkLst>
        </pc:picChg>
        <pc:picChg chg="add mod">
          <ac:chgData name="前川 亮" userId="d7d429a203bb0ce1" providerId="LiveId" clId="{D8A1DAEB-E848-42A1-87A4-C194E87234A3}" dt="2018-08-19T17:32:51.941" v="3846" actId="164"/>
          <ac:picMkLst>
            <pc:docMk/>
            <pc:sldMk cId="3430531853" sldId="256"/>
            <ac:picMk id="114" creationId="{8FB0EDD1-E936-4D17-A557-2118CE978AFD}"/>
          </ac:picMkLst>
        </pc:picChg>
        <pc:picChg chg="add mod">
          <ac:chgData name="前川 亮" userId="d7d429a203bb0ce1" providerId="LiveId" clId="{D8A1DAEB-E848-42A1-87A4-C194E87234A3}" dt="2018-08-19T17:32:51.941" v="3846" actId="164"/>
          <ac:picMkLst>
            <pc:docMk/>
            <pc:sldMk cId="3430531853" sldId="256"/>
            <ac:picMk id="126" creationId="{8CF2F117-6D6F-43E8-A784-F1CABEE62B52}"/>
          </ac:picMkLst>
        </pc:picChg>
        <pc:picChg chg="add mod">
          <ac:chgData name="前川 亮" userId="d7d429a203bb0ce1" providerId="LiveId" clId="{D8A1DAEB-E848-42A1-87A4-C194E87234A3}" dt="2018-08-19T17:32:51.941" v="3846" actId="164"/>
          <ac:picMkLst>
            <pc:docMk/>
            <pc:sldMk cId="3430531853" sldId="256"/>
            <ac:picMk id="128" creationId="{F4DB7AF4-D41B-4E4A-BF80-E7351DD86394}"/>
          </ac:picMkLst>
        </pc:picChg>
        <pc:picChg chg="add del mod">
          <ac:chgData name="前川 亮" userId="d7d429a203bb0ce1" providerId="LiveId" clId="{D8A1DAEB-E848-42A1-87A4-C194E87234A3}" dt="2018-08-19T17:20:54.825" v="3220" actId="478"/>
          <ac:picMkLst>
            <pc:docMk/>
            <pc:sldMk cId="3430531853" sldId="256"/>
            <ac:picMk id="129" creationId="{8CB2DE66-A0BB-41E6-BAC8-3ABD9FC417E9}"/>
          </ac:picMkLst>
        </pc:picChg>
        <pc:picChg chg="add mod">
          <ac:chgData name="前川 亮" userId="d7d429a203bb0ce1" providerId="LiveId" clId="{D8A1DAEB-E848-42A1-87A4-C194E87234A3}" dt="2018-08-19T17:32:51.941" v="3846" actId="164"/>
          <ac:picMkLst>
            <pc:docMk/>
            <pc:sldMk cId="3430531853" sldId="256"/>
            <ac:picMk id="130" creationId="{75DE386A-D37C-41D7-B057-0743B1887688}"/>
          </ac:picMkLst>
        </pc:picChg>
        <pc:picChg chg="add mod">
          <ac:chgData name="前川 亮" userId="d7d429a203bb0ce1" providerId="LiveId" clId="{D8A1DAEB-E848-42A1-87A4-C194E87234A3}" dt="2018-08-19T17:32:51.941" v="3846" actId="164"/>
          <ac:picMkLst>
            <pc:docMk/>
            <pc:sldMk cId="3430531853" sldId="256"/>
            <ac:picMk id="131" creationId="{D307B42E-6B46-4200-871C-D57108F3529B}"/>
          </ac:picMkLst>
        </pc:picChg>
        <pc:picChg chg="add mod">
          <ac:chgData name="前川 亮" userId="d7d429a203bb0ce1" providerId="LiveId" clId="{D8A1DAEB-E848-42A1-87A4-C194E87234A3}" dt="2018-08-19T17:32:51.941" v="3846" actId="164"/>
          <ac:picMkLst>
            <pc:docMk/>
            <pc:sldMk cId="3430531853" sldId="256"/>
            <ac:picMk id="132" creationId="{47295BEE-1F81-4601-B9C4-E4ABA4676503}"/>
          </ac:picMkLst>
        </pc:picChg>
        <pc:picChg chg="add mod">
          <ac:chgData name="前川 亮" userId="d7d429a203bb0ce1" providerId="LiveId" clId="{D8A1DAEB-E848-42A1-87A4-C194E87234A3}" dt="2018-08-19T17:32:51.941" v="3846" actId="164"/>
          <ac:picMkLst>
            <pc:docMk/>
            <pc:sldMk cId="3430531853" sldId="256"/>
            <ac:picMk id="133" creationId="{E5D31196-FD87-482C-A38E-2724A70D1799}"/>
          </ac:picMkLst>
        </pc:picChg>
        <pc:picChg chg="add mod">
          <ac:chgData name="前川 亮" userId="d7d429a203bb0ce1" providerId="LiveId" clId="{D8A1DAEB-E848-42A1-87A4-C194E87234A3}" dt="2018-08-19T17:32:51.941" v="3846" actId="164"/>
          <ac:picMkLst>
            <pc:docMk/>
            <pc:sldMk cId="3430531853" sldId="256"/>
            <ac:picMk id="134" creationId="{AD52AE1F-E2F0-4372-A488-1D6C60286474}"/>
          </ac:picMkLst>
        </pc:picChg>
        <pc:picChg chg="add mod">
          <ac:chgData name="前川 亮" userId="d7d429a203bb0ce1" providerId="LiveId" clId="{D8A1DAEB-E848-42A1-87A4-C194E87234A3}" dt="2018-08-19T17:44:15.137" v="4565" actId="1076"/>
          <ac:picMkLst>
            <pc:docMk/>
            <pc:sldMk cId="3430531853" sldId="256"/>
            <ac:picMk id="142" creationId="{0F4414CC-7C6D-4A77-9D09-8BF8F99DBCFC}"/>
          </ac:picMkLst>
        </pc:picChg>
        <pc:picChg chg="add del mod">
          <ac:chgData name="前川 亮" userId="d7d429a203bb0ce1" providerId="LiveId" clId="{D8A1DAEB-E848-42A1-87A4-C194E87234A3}" dt="2018-08-19T17:28:26.154" v="3798" actId="478"/>
          <ac:picMkLst>
            <pc:docMk/>
            <pc:sldMk cId="3430531853" sldId="256"/>
            <ac:picMk id="143" creationId="{0B6BF9A9-92E1-467C-BBE3-56C159C4B992}"/>
          </ac:picMkLst>
        </pc:picChg>
        <pc:picChg chg="add mod">
          <ac:chgData name="前川 亮" userId="d7d429a203bb0ce1" providerId="LiveId" clId="{D8A1DAEB-E848-42A1-87A4-C194E87234A3}" dt="2018-08-19T16:43:46.141" v="2904" actId="164"/>
          <ac:picMkLst>
            <pc:docMk/>
            <pc:sldMk cId="3430531853" sldId="256"/>
            <ac:picMk id="208" creationId="{26C3A667-87B6-4FA0-B07C-54BD107CAAE3}"/>
          </ac:picMkLst>
        </pc:picChg>
        <pc:cxnChg chg="add mod">
          <ac:chgData name="前川 亮" userId="d7d429a203bb0ce1" providerId="LiveId" clId="{D8A1DAEB-E848-42A1-87A4-C194E87234A3}" dt="2018-08-19T17:29:03.423" v="3827" actId="692"/>
          <ac:cxnSpMkLst>
            <pc:docMk/>
            <pc:sldMk cId="3430531853" sldId="256"/>
            <ac:cxnSpMk id="11" creationId="{90F07399-5FBA-4C78-94D7-1C992D20B6F5}"/>
          </ac:cxnSpMkLst>
        </pc:cxnChg>
        <pc:cxnChg chg="add mod">
          <ac:chgData name="前川 亮" userId="d7d429a203bb0ce1" providerId="LiveId" clId="{D8A1DAEB-E848-42A1-87A4-C194E87234A3}" dt="2018-08-19T14:25:27.126" v="1960" actId="164"/>
          <ac:cxnSpMkLst>
            <pc:docMk/>
            <pc:sldMk cId="3430531853" sldId="256"/>
            <ac:cxnSpMk id="15" creationId="{F87079E6-50AA-4E47-B6E6-E853796C0B18}"/>
          </ac:cxnSpMkLst>
        </pc:cxnChg>
        <pc:cxnChg chg="add mod">
          <ac:chgData name="前川 亮" userId="d7d429a203bb0ce1" providerId="LiveId" clId="{D8A1DAEB-E848-42A1-87A4-C194E87234A3}" dt="2018-08-19T14:25:27.126" v="1960" actId="164"/>
          <ac:cxnSpMkLst>
            <pc:docMk/>
            <pc:sldMk cId="3430531853" sldId="256"/>
            <ac:cxnSpMk id="17" creationId="{B349B265-FF47-40B8-B56F-3A04A8AF40EB}"/>
          </ac:cxnSpMkLst>
        </pc:cxnChg>
        <pc:cxnChg chg="add mod">
          <ac:chgData name="前川 亮" userId="d7d429a203bb0ce1" providerId="LiveId" clId="{D8A1DAEB-E848-42A1-87A4-C194E87234A3}" dt="2018-08-19T17:28:52.250" v="3825" actId="692"/>
          <ac:cxnSpMkLst>
            <pc:docMk/>
            <pc:sldMk cId="3430531853" sldId="256"/>
            <ac:cxnSpMk id="25" creationId="{229AC898-28AC-43AE-AD5B-5A3F9ADED234}"/>
          </ac:cxnSpMkLst>
        </pc:cxnChg>
        <pc:cxnChg chg="add del mod">
          <ac:chgData name="前川 亮" userId="d7d429a203bb0ce1" providerId="LiveId" clId="{D8A1DAEB-E848-42A1-87A4-C194E87234A3}" dt="2018-08-19T14:20:32.770" v="1704" actId="478"/>
          <ac:cxnSpMkLst>
            <pc:docMk/>
            <pc:sldMk cId="3430531853" sldId="256"/>
            <ac:cxnSpMk id="114" creationId="{84CF0D23-550E-4375-8EEB-EDC4C46973B8}"/>
          </ac:cxnSpMkLst>
        </pc:cxnChg>
        <pc:cxnChg chg="add mod">
          <ac:chgData name="前川 亮" userId="d7d429a203bb0ce1" providerId="LiveId" clId="{D8A1DAEB-E848-42A1-87A4-C194E87234A3}" dt="2018-08-19T14:26:23.376" v="1969" actId="1037"/>
          <ac:cxnSpMkLst>
            <pc:docMk/>
            <pc:sldMk cId="3430531853" sldId="256"/>
            <ac:cxnSpMk id="123" creationId="{8C9B895D-F482-462A-8E4B-FE9EB85051BF}"/>
          </ac:cxnSpMkLst>
        </pc:cxnChg>
        <pc:cxnChg chg="add mod">
          <ac:chgData name="前川 亮" userId="d7d429a203bb0ce1" providerId="LiveId" clId="{D8A1DAEB-E848-42A1-87A4-C194E87234A3}" dt="2018-08-19T14:26:26.488" v="1970" actId="1037"/>
          <ac:cxnSpMkLst>
            <pc:docMk/>
            <pc:sldMk cId="3430531853" sldId="256"/>
            <ac:cxnSpMk id="124" creationId="{3FF6E9E1-433F-45C0-9557-D4D638462EA8}"/>
          </ac:cxnSpMkLst>
        </pc:cxnChg>
        <pc:cxnChg chg="add mod">
          <ac:chgData name="前川 亮" userId="d7d429a203bb0ce1" providerId="LiveId" clId="{D8A1DAEB-E848-42A1-87A4-C194E87234A3}" dt="2018-08-19T14:26:28.271" v="1971" actId="1037"/>
          <ac:cxnSpMkLst>
            <pc:docMk/>
            <pc:sldMk cId="3430531853" sldId="256"/>
            <ac:cxnSpMk id="125" creationId="{DDA5C059-BDDD-4CAC-A997-2C3184E56876}"/>
          </ac:cxnSpMkLst>
        </pc:cxnChg>
        <pc:cxnChg chg="add del mod">
          <ac:chgData name="前川 亮" userId="d7d429a203bb0ce1" providerId="LiveId" clId="{D8A1DAEB-E848-42A1-87A4-C194E87234A3}" dt="2018-08-19T14:22:17.884" v="1857" actId="478"/>
          <ac:cxnSpMkLst>
            <pc:docMk/>
            <pc:sldMk cId="3430531853" sldId="256"/>
            <ac:cxnSpMk id="126" creationId="{D19C7D58-39EC-47C5-957F-0DEB1ED7240E}"/>
          </ac:cxnSpMkLst>
        </pc:cxnChg>
        <pc:cxnChg chg="add mod">
          <ac:chgData name="前川 亮" userId="d7d429a203bb0ce1" providerId="LiveId" clId="{D8A1DAEB-E848-42A1-87A4-C194E87234A3}" dt="2018-08-19T14:25:27.126" v="1960" actId="164"/>
          <ac:cxnSpMkLst>
            <pc:docMk/>
            <pc:sldMk cId="3430531853" sldId="256"/>
            <ac:cxnSpMk id="127" creationId="{F23C91D5-03C3-4B57-9209-33579231D0DD}"/>
          </ac:cxnSpMkLst>
        </pc:cxnChg>
        <pc:cxnChg chg="add del mod">
          <ac:chgData name="前川 亮" userId="d7d429a203bb0ce1" providerId="LiveId" clId="{D8A1DAEB-E848-42A1-87A4-C194E87234A3}" dt="2018-08-19T14:24:40.404" v="1915" actId="478"/>
          <ac:cxnSpMkLst>
            <pc:docMk/>
            <pc:sldMk cId="3430531853" sldId="256"/>
            <ac:cxnSpMk id="128" creationId="{6B8E2F97-AB96-456B-9CFF-9F3BCA7C644A}"/>
          </ac:cxnSpMkLst>
        </pc:cxnChg>
        <pc:cxnChg chg="del">
          <ac:chgData name="前川 亮" userId="d7d429a203bb0ce1" providerId="LiveId" clId="{D8A1DAEB-E848-42A1-87A4-C194E87234A3}" dt="2018-08-19T13:59:31.040" v="658" actId="478"/>
          <ac:cxnSpMkLst>
            <pc:docMk/>
            <pc:sldMk cId="3430531853" sldId="256"/>
            <ac:cxnSpMk id="132" creationId="{8154AA3B-FD3F-4DC0-8F25-9625F75F242D}"/>
          </ac:cxnSpMkLst>
        </pc:cxnChg>
        <pc:cxnChg chg="del">
          <ac:chgData name="前川 亮" userId="d7d429a203bb0ce1" providerId="LiveId" clId="{D8A1DAEB-E848-42A1-87A4-C194E87234A3}" dt="2018-08-19T13:59:31.040" v="658" actId="478"/>
          <ac:cxnSpMkLst>
            <pc:docMk/>
            <pc:sldMk cId="3430531853" sldId="256"/>
            <ac:cxnSpMk id="133" creationId="{AEBD109E-AB22-40CC-9742-F32374A2011F}"/>
          </ac:cxnSpMkLst>
        </pc:cxnChg>
        <pc:cxnChg chg="del">
          <ac:chgData name="前川 亮" userId="d7d429a203bb0ce1" providerId="LiveId" clId="{D8A1DAEB-E848-42A1-87A4-C194E87234A3}" dt="2018-08-19T13:59:31.040" v="658" actId="478"/>
          <ac:cxnSpMkLst>
            <pc:docMk/>
            <pc:sldMk cId="3430531853" sldId="256"/>
            <ac:cxnSpMk id="134" creationId="{0A871169-A488-4BFF-813B-7901628D4C69}"/>
          </ac:cxnSpMkLst>
        </pc:cxnChg>
        <pc:cxnChg chg="del">
          <ac:chgData name="前川 亮" userId="d7d429a203bb0ce1" providerId="LiveId" clId="{D8A1DAEB-E848-42A1-87A4-C194E87234A3}" dt="2018-08-19T13:59:31.040" v="658" actId="478"/>
          <ac:cxnSpMkLst>
            <pc:docMk/>
            <pc:sldMk cId="3430531853" sldId="256"/>
            <ac:cxnSpMk id="135" creationId="{E5443EDF-6BA1-4EAC-BC40-2C7AEA5CBAFC}"/>
          </ac:cxnSpMkLst>
        </pc:cxnChg>
        <pc:cxnChg chg="del">
          <ac:chgData name="前川 亮" userId="d7d429a203bb0ce1" providerId="LiveId" clId="{D8A1DAEB-E848-42A1-87A4-C194E87234A3}" dt="2018-08-19T13:59:31.040" v="658" actId="478"/>
          <ac:cxnSpMkLst>
            <pc:docMk/>
            <pc:sldMk cId="3430531853" sldId="256"/>
            <ac:cxnSpMk id="136" creationId="{8E07DBC9-D859-4BB3-84AA-575380F097BC}"/>
          </ac:cxnSpMkLst>
        </pc:cxnChg>
        <pc:cxnChg chg="del">
          <ac:chgData name="前川 亮" userId="d7d429a203bb0ce1" providerId="LiveId" clId="{D8A1DAEB-E848-42A1-87A4-C194E87234A3}" dt="2018-08-19T13:59:31.040" v="658" actId="478"/>
          <ac:cxnSpMkLst>
            <pc:docMk/>
            <pc:sldMk cId="3430531853" sldId="256"/>
            <ac:cxnSpMk id="145" creationId="{E6253744-80F0-4BFB-940B-C3AE3D5B0F21}"/>
          </ac:cxnSpMkLst>
        </pc:cxnChg>
        <pc:cxnChg chg="mod topLvl">
          <ac:chgData name="前川 亮" userId="d7d429a203bb0ce1" providerId="LiveId" clId="{D8A1DAEB-E848-42A1-87A4-C194E87234A3}" dt="2018-08-19T14:11:08.597" v="834" actId="164"/>
          <ac:cxnSpMkLst>
            <pc:docMk/>
            <pc:sldMk cId="3430531853" sldId="256"/>
            <ac:cxnSpMk id="161" creationId="{54C45CE9-7D57-4C0C-8F9E-0CAB74E8DBE4}"/>
          </ac:cxnSpMkLst>
        </pc:cxnChg>
        <pc:cxnChg chg="mod">
          <ac:chgData name="前川 亮" userId="d7d429a203bb0ce1" providerId="LiveId" clId="{D8A1DAEB-E848-42A1-87A4-C194E87234A3}" dt="2018-08-19T14:09:48.431" v="798" actId="692"/>
          <ac:cxnSpMkLst>
            <pc:docMk/>
            <pc:sldMk cId="3430531853" sldId="256"/>
            <ac:cxnSpMk id="163" creationId="{DC884361-E1E3-4EDA-83A8-2D6D614F20E0}"/>
          </ac:cxnSpMkLst>
        </pc:cxnChg>
        <pc:cxnChg chg="mod">
          <ac:chgData name="前川 亮" userId="d7d429a203bb0ce1" providerId="LiveId" clId="{D8A1DAEB-E848-42A1-87A4-C194E87234A3}" dt="2018-08-19T14:09:48.431" v="798" actId="692"/>
          <ac:cxnSpMkLst>
            <pc:docMk/>
            <pc:sldMk cId="3430531853" sldId="256"/>
            <ac:cxnSpMk id="164" creationId="{DC587A75-C004-41BF-AFF6-98103F0D1228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181" creationId="{203320AA-C4D2-40DC-A5EB-7A9D3FB728F4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182" creationId="{3F222688-8DDE-4BBC-B479-F90F9BCEAB81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185" creationId="{9A3DD4B7-26A2-46A9-A8C4-66EC92765F76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190" creationId="{25CEB454-E2A9-4B40-96D1-F80A86B4AB5E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193" creationId="{EFA352AD-78A7-47DB-826B-23D72A978C73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194" creationId="{1982BA63-7B08-4CDC-BFBD-34DACA972D25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196" creationId="{8BB685A6-FDD6-4411-8226-DDE5F1E6EDF1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197" creationId="{65B1EA8B-0EEE-4310-91EB-A23B2E32C3EA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198" creationId="{F704516E-FCCB-4767-89E0-CEBA739564FD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199" creationId="{378CDE4F-AD24-4D3A-94AF-A314D0408D32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200" creationId="{3385EC99-38C6-4492-9D25-B844E7AF8DF4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205" creationId="{7B27A2AA-2D52-4858-9EA5-2C20E9F01144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206" creationId="{47D85925-FF5B-484A-BA4D-8C535046223F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207" creationId="{1E461B3A-CE48-4FF4-B5B7-1937FF06FEEB}"/>
          </ac:cxnSpMkLst>
        </pc:cxnChg>
        <pc:cxnChg chg="add mod topLvl">
          <ac:chgData name="前川 亮" userId="d7d429a203bb0ce1" providerId="LiveId" clId="{D8A1DAEB-E848-42A1-87A4-C194E87234A3}" dt="2018-08-19T16:51:21.168" v="2988" actId="164"/>
          <ac:cxnSpMkLst>
            <pc:docMk/>
            <pc:sldMk cId="3430531853" sldId="256"/>
            <ac:cxnSpMk id="213" creationId="{D538E748-3317-4078-920C-3E0D066248DB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oleObject" Target="NULL" TargetMode="External"/><Relationship Id="rId4" Type="http://schemas.openxmlformats.org/officeDocument/2006/relationships/image" Target="../media/image4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oleObject" Target="NULL" TargetMode="External"/><Relationship Id="rId4" Type="http://schemas.openxmlformats.org/officeDocument/2006/relationships/image" Target="../media/image4.png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oleObject" Target="NULL" TargetMode="External"/><Relationship Id="rId4" Type="http://schemas.openxmlformats.org/officeDocument/2006/relationships/image" Target="../media/image4.png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4.xml"/><Relationship Id="rId1" Type="http://schemas.microsoft.com/office/2011/relationships/chartStyle" Target="style4.xml"/><Relationship Id="rId5" Type="http://schemas.openxmlformats.org/officeDocument/2006/relationships/oleObject" Target="NULL" TargetMode="External"/><Relationship Id="rId4" Type="http://schemas.openxmlformats.org/officeDocument/2006/relationships/image" Target="../media/image4.png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5.xml"/><Relationship Id="rId1" Type="http://schemas.microsoft.com/office/2011/relationships/chartStyle" Target="style5.xml"/><Relationship Id="rId5" Type="http://schemas.openxmlformats.org/officeDocument/2006/relationships/oleObject" Target="NULL" TargetMode="External"/><Relationship Id="rId4" Type="http://schemas.openxmlformats.org/officeDocument/2006/relationships/image" Target="../media/image4.png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6.xml"/><Relationship Id="rId1" Type="http://schemas.microsoft.com/office/2011/relationships/chartStyle" Target="style6.xml"/><Relationship Id="rId5" Type="http://schemas.openxmlformats.org/officeDocument/2006/relationships/oleObject" Target="NULL" TargetMode="External"/><Relationship Id="rId4" Type="http://schemas.openxmlformats.org/officeDocument/2006/relationships/image" Target="../media/image4.png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7.xml"/><Relationship Id="rId1" Type="http://schemas.microsoft.com/office/2011/relationships/chartStyle" Target="style7.xml"/><Relationship Id="rId5" Type="http://schemas.openxmlformats.org/officeDocument/2006/relationships/oleObject" Target="NULL" TargetMode="External"/><Relationship Id="rId4" Type="http://schemas.openxmlformats.org/officeDocument/2006/relationships/image" Target="../media/image4.png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chartColorStyle" Target="colors8.xml"/><Relationship Id="rId1" Type="http://schemas.microsoft.com/office/2011/relationships/chartStyle" Target="style8.xml"/><Relationship Id="rId5" Type="http://schemas.openxmlformats.org/officeDocument/2006/relationships/oleObject" Target="NULL" TargetMode="External"/><Relationship Id="rId4" Type="http://schemas.openxmlformats.org/officeDocument/2006/relationships/image" Target="../media/image4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548333333333333"/>
          <c:y val="6.889777777777778E-2"/>
          <c:w val="0.7636047619047619"/>
          <c:h val="0.70050222222222225"/>
        </c:manualLayout>
      </c:layout>
      <c:scatterChart>
        <c:scatterStyle val="lineMarker"/>
        <c:varyColors val="0"/>
        <c:ser>
          <c:idx val="11"/>
          <c:order val="0"/>
          <c:tx>
            <c:v>All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trendline>
            <c:spPr>
              <a:ln w="25400" cap="rnd">
                <a:solidFill>
                  <a:schemeClr val="tx1"/>
                </a:solidFill>
                <a:prstDash val="solid"/>
              </a:ln>
              <a:effectLst/>
            </c:spPr>
            <c:trendlineType val="linear"/>
            <c:forward val="0.1"/>
            <c:backward val="0.1"/>
            <c:dispRSqr val="0"/>
            <c:dispEq val="0"/>
          </c:trendline>
          <c:xVal>
            <c:numRef>
              <c:f>Sheet1!$A$7:$K$7</c:f>
              <c:numCache>
                <c:formatCode>General</c:formatCode>
                <c:ptCount val="11"/>
                <c:pt idx="0">
                  <c:v>-0.13166</c:v>
                </c:pt>
                <c:pt idx="1">
                  <c:v>-0.27334000000000003</c:v>
                </c:pt>
                <c:pt idx="2">
                  <c:v>-0.49407999999999996</c:v>
                </c:pt>
                <c:pt idx="3">
                  <c:v>-0.59926000000000001</c:v>
                </c:pt>
                <c:pt idx="4">
                  <c:v>-0.67186000000000001</c:v>
                </c:pt>
                <c:pt idx="5">
                  <c:v>-0.72</c:v>
                </c:pt>
                <c:pt idx="6">
                  <c:v>-5.7400000000000007E-2</c:v>
                </c:pt>
                <c:pt idx="7">
                  <c:v>0.15573999999999999</c:v>
                </c:pt>
                <c:pt idx="8">
                  <c:v>0.36870000000000003</c:v>
                </c:pt>
                <c:pt idx="9">
                  <c:v>0.45999999999999996</c:v>
                </c:pt>
                <c:pt idx="10">
                  <c:v>0.55665999999999993</c:v>
                </c:pt>
              </c:numCache>
            </c:numRef>
          </c:xVal>
          <c:yVal>
            <c:numRef>
              <c:f>Sheet1!$A$1:$K$1</c:f>
              <c:numCache>
                <c:formatCode>General</c:formatCode>
                <c:ptCount val="11"/>
                <c:pt idx="0">
                  <c:v>0.12820999999999999</c:v>
                </c:pt>
                <c:pt idx="1">
                  <c:v>1.8076999999999999E-2</c:v>
                </c:pt>
                <c:pt idx="2">
                  <c:v>-3.3154E-3</c:v>
                </c:pt>
                <c:pt idx="3">
                  <c:v>3.0099999999999998E-2</c:v>
                </c:pt>
                <c:pt idx="4">
                  <c:v>8.2212999999999994E-2</c:v>
                </c:pt>
                <c:pt idx="5">
                  <c:v>1.5077999999999999E-2</c:v>
                </c:pt>
                <c:pt idx="6">
                  <c:v>7.8486E-2</c:v>
                </c:pt>
                <c:pt idx="7">
                  <c:v>9.8484000000000002E-2</c:v>
                </c:pt>
                <c:pt idx="8">
                  <c:v>8.4140999999999994E-2</c:v>
                </c:pt>
                <c:pt idx="9">
                  <c:v>0.14362</c:v>
                </c:pt>
                <c:pt idx="10">
                  <c:v>0.10662000000000001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7EA-4980-9474-876CF58D9D85}"/>
            </c:ext>
          </c:extLst>
        </c:ser>
        <c:ser>
          <c:idx val="9"/>
          <c:order val="1"/>
          <c:tx>
            <c:v>ang100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Sheet1!$F$7</c:f>
              <c:numCache>
                <c:formatCode>General</c:formatCode>
                <c:ptCount val="1"/>
                <c:pt idx="0">
                  <c:v>-0.72</c:v>
                </c:pt>
              </c:numCache>
            </c:numRef>
          </c:xVal>
          <c:yVal>
            <c:numRef>
              <c:f>Sheet1!$F$1</c:f>
              <c:numCache>
                <c:formatCode>General</c:formatCode>
                <c:ptCount val="1"/>
                <c:pt idx="0">
                  <c:v>1.5077999999999999E-2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7EA-4980-9474-876CF58D9D85}"/>
            </c:ext>
          </c:extLst>
        </c:ser>
        <c:ser>
          <c:idx val="8"/>
          <c:order val="2"/>
          <c:tx>
            <c:v>ang80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Sheet1!$E$7</c:f>
              <c:numCache>
                <c:formatCode>General</c:formatCode>
                <c:ptCount val="1"/>
                <c:pt idx="0">
                  <c:v>-0.67186000000000001</c:v>
                </c:pt>
              </c:numCache>
            </c:numRef>
          </c:xVal>
          <c:yVal>
            <c:numRef>
              <c:f>Sheet1!$E$1</c:f>
              <c:numCache>
                <c:formatCode>General</c:formatCode>
                <c:ptCount val="1"/>
                <c:pt idx="0">
                  <c:v>8.2212999999999994E-2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7EA-4980-9474-876CF58D9D85}"/>
            </c:ext>
          </c:extLst>
        </c:ser>
        <c:ser>
          <c:idx val="7"/>
          <c:order val="3"/>
          <c:tx>
            <c:v>ang60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Sheet1!$D$7</c:f>
              <c:numCache>
                <c:formatCode>General</c:formatCode>
                <c:ptCount val="1"/>
                <c:pt idx="0">
                  <c:v>-0.59926000000000001</c:v>
                </c:pt>
              </c:numCache>
            </c:numRef>
          </c:xVal>
          <c:yVal>
            <c:numRef>
              <c:f>Sheet1!$D$1</c:f>
              <c:numCache>
                <c:formatCode>General</c:formatCode>
                <c:ptCount val="1"/>
                <c:pt idx="0">
                  <c:v>3.0099999999999998E-2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7EA-4980-9474-876CF58D9D85}"/>
            </c:ext>
          </c:extLst>
        </c:ser>
        <c:ser>
          <c:idx val="6"/>
          <c:order val="4"/>
          <c:tx>
            <c:v>ang40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2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2700">
                <a:noFill/>
              </a:ln>
              <a:effectLst/>
            </c:spPr>
          </c:marker>
          <c:xVal>
            <c:numRef>
              <c:f>Sheet1!$C$7</c:f>
              <c:numCache>
                <c:formatCode>General</c:formatCode>
                <c:ptCount val="1"/>
                <c:pt idx="0">
                  <c:v>-0.49407999999999996</c:v>
                </c:pt>
              </c:numCache>
            </c:numRef>
          </c:xVal>
          <c:yVal>
            <c:numRef>
              <c:f>Sheet1!$C$1</c:f>
              <c:numCache>
                <c:formatCode>General</c:formatCode>
                <c:ptCount val="1"/>
                <c:pt idx="0">
                  <c:v>-3.3154E-3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B7EA-4980-9474-876CF58D9D85}"/>
            </c:ext>
          </c:extLst>
        </c:ser>
        <c:ser>
          <c:idx val="5"/>
          <c:order val="5"/>
          <c:tx>
            <c:v>ang20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Sheet1!$B$7</c:f>
              <c:numCache>
                <c:formatCode>General</c:formatCode>
                <c:ptCount val="1"/>
                <c:pt idx="0">
                  <c:v>-0.27334000000000003</c:v>
                </c:pt>
              </c:numCache>
            </c:numRef>
          </c:xVal>
          <c:yVal>
            <c:numRef>
              <c:f>Sheet1!$B$1</c:f>
              <c:numCache>
                <c:formatCode>General</c:formatCode>
                <c:ptCount val="1"/>
                <c:pt idx="0">
                  <c:v>1.8076999999999999E-2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B7EA-4980-9474-876CF58D9D85}"/>
            </c:ext>
          </c:extLst>
        </c:ser>
        <c:ser>
          <c:idx val="10"/>
          <c:order val="6"/>
          <c:tx>
            <c:v>neutral</c:v>
          </c:tx>
          <c:spPr>
            <a:ln w="25400" cap="rnd">
              <a:noFill/>
              <a:round/>
            </a:ln>
            <a:effectLst/>
          </c:spPr>
          <c:marker>
            <c:symbol val="x"/>
            <c:size val="18"/>
            <c:spPr>
              <a:noFill/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Sheet1!$A$7</c:f>
              <c:numCache>
                <c:formatCode>General</c:formatCode>
                <c:ptCount val="1"/>
                <c:pt idx="0">
                  <c:v>-0.13166</c:v>
                </c:pt>
              </c:numCache>
            </c:numRef>
          </c:xVal>
          <c:yVal>
            <c:numRef>
              <c:f>Sheet1!$A$1</c:f>
              <c:numCache>
                <c:formatCode>General</c:formatCode>
                <c:ptCount val="1"/>
                <c:pt idx="0">
                  <c:v>0.12820999999999999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B7EA-4980-9474-876CF58D9D85}"/>
            </c:ext>
          </c:extLst>
        </c:ser>
        <c:ser>
          <c:idx val="1"/>
          <c:order val="7"/>
          <c:tx>
            <c:v>hap20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Sheet1!$G$7</c:f>
              <c:numCache>
                <c:formatCode>General</c:formatCode>
                <c:ptCount val="1"/>
                <c:pt idx="0">
                  <c:v>-5.7400000000000007E-2</c:v>
                </c:pt>
              </c:numCache>
            </c:numRef>
          </c:xVal>
          <c:yVal>
            <c:numRef>
              <c:f>Sheet1!$G$1</c:f>
              <c:numCache>
                <c:formatCode>General</c:formatCode>
                <c:ptCount val="1"/>
                <c:pt idx="0">
                  <c:v>7.8486E-2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B7EA-4980-9474-876CF58D9D85}"/>
            </c:ext>
          </c:extLst>
        </c:ser>
        <c:ser>
          <c:idx val="0"/>
          <c:order val="8"/>
          <c:tx>
            <c:v>hap40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2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 w="12700">
                <a:noFill/>
              </a:ln>
              <a:effectLst/>
            </c:spPr>
          </c:marker>
          <c:xVal>
            <c:numRef>
              <c:f>Sheet1!$H$7</c:f>
              <c:numCache>
                <c:formatCode>General</c:formatCode>
                <c:ptCount val="1"/>
                <c:pt idx="0">
                  <c:v>0.15573999999999999</c:v>
                </c:pt>
              </c:numCache>
            </c:numRef>
          </c:xVal>
          <c:yVal>
            <c:numRef>
              <c:f>Sheet1!$H$1</c:f>
              <c:numCache>
                <c:formatCode>General</c:formatCode>
                <c:ptCount val="1"/>
                <c:pt idx="0">
                  <c:v>9.8484000000000002E-2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B7EA-4980-9474-876CF58D9D85}"/>
            </c:ext>
          </c:extLst>
        </c:ser>
        <c:ser>
          <c:idx val="2"/>
          <c:order val="9"/>
          <c:tx>
            <c:v>hap60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Sheet1!$I$7</c:f>
              <c:numCache>
                <c:formatCode>General</c:formatCode>
                <c:ptCount val="1"/>
                <c:pt idx="0">
                  <c:v>0.36870000000000003</c:v>
                </c:pt>
              </c:numCache>
            </c:numRef>
          </c:xVal>
          <c:yVal>
            <c:numRef>
              <c:f>Sheet1!$I$1</c:f>
              <c:numCache>
                <c:formatCode>General</c:formatCode>
                <c:ptCount val="1"/>
                <c:pt idx="0">
                  <c:v>8.4140999999999994E-2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B7EA-4980-9474-876CF58D9D85}"/>
            </c:ext>
          </c:extLst>
        </c:ser>
        <c:ser>
          <c:idx val="3"/>
          <c:order val="10"/>
          <c:tx>
            <c:v>hap80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Sheet1!$J$7</c:f>
              <c:numCache>
                <c:formatCode>General</c:formatCode>
                <c:ptCount val="1"/>
                <c:pt idx="0">
                  <c:v>0.45999999999999996</c:v>
                </c:pt>
              </c:numCache>
            </c:numRef>
          </c:xVal>
          <c:yVal>
            <c:numRef>
              <c:f>Sheet1!$J$1</c:f>
              <c:numCache>
                <c:formatCode>General</c:formatCode>
                <c:ptCount val="1"/>
                <c:pt idx="0">
                  <c:v>0.14362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B7EA-4980-9474-876CF58D9D85}"/>
            </c:ext>
          </c:extLst>
        </c:ser>
        <c:ser>
          <c:idx val="4"/>
          <c:order val="11"/>
          <c:tx>
            <c:v>hap100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Sheet1!$K$7</c:f>
              <c:numCache>
                <c:formatCode>General</c:formatCode>
                <c:ptCount val="1"/>
                <c:pt idx="0">
                  <c:v>0.55665999999999993</c:v>
                </c:pt>
              </c:numCache>
            </c:numRef>
          </c:xVal>
          <c:yVal>
            <c:numRef>
              <c:f>Sheet1!$K$1</c:f>
              <c:numCache>
                <c:formatCode>General</c:formatCode>
                <c:ptCount val="1"/>
                <c:pt idx="0">
                  <c:v>0.10662000000000001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B7EA-4980-9474-876CF58D9D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5917592"/>
        <c:axId val="545917920"/>
      </c:scatterChart>
      <c:valAx>
        <c:axId val="545917592"/>
        <c:scaling>
          <c:orientation val="minMax"/>
          <c:max val="1"/>
          <c:min val="-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45917920"/>
        <c:crossesAt val="-10000"/>
        <c:crossBetween val="midCat"/>
        <c:majorUnit val="0.5"/>
      </c:valAx>
      <c:valAx>
        <c:axId val="545917920"/>
        <c:scaling>
          <c:orientation val="minMax"/>
          <c:max val="0.2"/>
          <c:min val="-0.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_ " sourceLinked="0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45917592"/>
        <c:crossesAt val="-10000"/>
        <c:crossBetween val="midCat"/>
        <c:majorUnit val="0.1"/>
        <c:min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ja-JP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548333333333333"/>
          <c:y val="6.889777777777778E-2"/>
          <c:w val="0.7636047619047619"/>
          <c:h val="0.70050222222222225"/>
        </c:manualLayout>
      </c:layout>
      <c:scatterChart>
        <c:scatterStyle val="lineMarker"/>
        <c:varyColors val="0"/>
        <c:ser>
          <c:idx val="11"/>
          <c:order val="0"/>
          <c:tx>
            <c:v>All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trendline>
            <c:spPr>
              <a:ln w="25400" cap="rnd">
                <a:solidFill>
                  <a:schemeClr val="tx1"/>
                </a:solidFill>
                <a:prstDash val="solid"/>
              </a:ln>
              <a:effectLst/>
            </c:spPr>
            <c:trendlineType val="linear"/>
            <c:forward val="0.1"/>
            <c:backward val="0.1"/>
            <c:dispRSqr val="0"/>
            <c:dispEq val="0"/>
          </c:trendline>
          <c:xVal>
            <c:numRef>
              <c:f>Sheet1!$A$7:$K$7</c:f>
              <c:numCache>
                <c:formatCode>General</c:formatCode>
                <c:ptCount val="11"/>
                <c:pt idx="0">
                  <c:v>-0.16444000000000003</c:v>
                </c:pt>
                <c:pt idx="1">
                  <c:v>-0.26407999999999998</c:v>
                </c:pt>
                <c:pt idx="2">
                  <c:v>-0.51278000000000001</c:v>
                </c:pt>
                <c:pt idx="3">
                  <c:v>-0.61630000000000007</c:v>
                </c:pt>
                <c:pt idx="4">
                  <c:v>-0.66833999999999993</c:v>
                </c:pt>
                <c:pt idx="5">
                  <c:v>-0.70111999999999997</c:v>
                </c:pt>
                <c:pt idx="6">
                  <c:v>4.2219999999999924E-2</c:v>
                </c:pt>
                <c:pt idx="7">
                  <c:v>0.25795999999999997</c:v>
                </c:pt>
                <c:pt idx="8">
                  <c:v>0.44408000000000003</c:v>
                </c:pt>
                <c:pt idx="9">
                  <c:v>0.55204000000000009</c:v>
                </c:pt>
                <c:pt idx="10">
                  <c:v>0.65833999999999993</c:v>
                </c:pt>
              </c:numCache>
            </c:numRef>
          </c:xVal>
          <c:yVal>
            <c:numRef>
              <c:f>Sheet1!$A$1:$K$1</c:f>
              <c:numCache>
                <c:formatCode>General</c:formatCode>
                <c:ptCount val="11"/>
                <c:pt idx="0">
                  <c:v>7.6113E-2</c:v>
                </c:pt>
                <c:pt idx="1">
                  <c:v>2.8448000000000001E-2</c:v>
                </c:pt>
                <c:pt idx="2">
                  <c:v>0.13231000000000001</c:v>
                </c:pt>
                <c:pt idx="3">
                  <c:v>7.8617000000000006E-2</c:v>
                </c:pt>
                <c:pt idx="4">
                  <c:v>-7.5078999999999999E-4</c:v>
                </c:pt>
                <c:pt idx="5">
                  <c:v>-2.3357999999999999E-3</c:v>
                </c:pt>
                <c:pt idx="6">
                  <c:v>2.6825000000000002E-2</c:v>
                </c:pt>
                <c:pt idx="7">
                  <c:v>9.2043E-2</c:v>
                </c:pt>
                <c:pt idx="8">
                  <c:v>0.12909999999999999</c:v>
                </c:pt>
                <c:pt idx="9">
                  <c:v>3.5663E-2</c:v>
                </c:pt>
                <c:pt idx="10">
                  <c:v>0.13883000000000001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EAE-4609-A7D9-3DEEF85B20DE}"/>
            </c:ext>
          </c:extLst>
        </c:ser>
        <c:ser>
          <c:idx val="9"/>
          <c:order val="1"/>
          <c:tx>
            <c:v>ang100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Sheet1!$F$7</c:f>
              <c:numCache>
                <c:formatCode>General</c:formatCode>
                <c:ptCount val="1"/>
                <c:pt idx="0">
                  <c:v>-0.70111999999999997</c:v>
                </c:pt>
              </c:numCache>
            </c:numRef>
          </c:xVal>
          <c:yVal>
            <c:numRef>
              <c:f>Sheet1!$F$1</c:f>
              <c:numCache>
                <c:formatCode>General</c:formatCode>
                <c:ptCount val="1"/>
                <c:pt idx="0">
                  <c:v>-2.3357999999999999E-3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EAE-4609-A7D9-3DEEF85B20DE}"/>
            </c:ext>
          </c:extLst>
        </c:ser>
        <c:ser>
          <c:idx val="8"/>
          <c:order val="2"/>
          <c:tx>
            <c:v>ang80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Sheet1!$E$7</c:f>
              <c:numCache>
                <c:formatCode>General</c:formatCode>
                <c:ptCount val="1"/>
                <c:pt idx="0">
                  <c:v>-0.66833999999999993</c:v>
                </c:pt>
              </c:numCache>
            </c:numRef>
          </c:xVal>
          <c:yVal>
            <c:numRef>
              <c:f>Sheet1!$E$1</c:f>
              <c:numCache>
                <c:formatCode>General</c:formatCode>
                <c:ptCount val="1"/>
                <c:pt idx="0">
                  <c:v>-7.5078999999999999E-4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EAE-4609-A7D9-3DEEF85B20DE}"/>
            </c:ext>
          </c:extLst>
        </c:ser>
        <c:ser>
          <c:idx val="7"/>
          <c:order val="3"/>
          <c:tx>
            <c:v>ang60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Sheet1!$D$7</c:f>
              <c:numCache>
                <c:formatCode>General</c:formatCode>
                <c:ptCount val="1"/>
                <c:pt idx="0">
                  <c:v>-0.61630000000000007</c:v>
                </c:pt>
              </c:numCache>
            </c:numRef>
          </c:xVal>
          <c:yVal>
            <c:numRef>
              <c:f>Sheet1!$D$1</c:f>
              <c:numCache>
                <c:formatCode>General</c:formatCode>
                <c:ptCount val="1"/>
                <c:pt idx="0">
                  <c:v>7.8617000000000006E-2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4EAE-4609-A7D9-3DEEF85B20DE}"/>
            </c:ext>
          </c:extLst>
        </c:ser>
        <c:ser>
          <c:idx val="6"/>
          <c:order val="4"/>
          <c:tx>
            <c:v>ang40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2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2700">
                <a:noFill/>
              </a:ln>
              <a:effectLst/>
            </c:spPr>
          </c:marker>
          <c:xVal>
            <c:numRef>
              <c:f>Sheet1!$C$7</c:f>
              <c:numCache>
                <c:formatCode>General</c:formatCode>
                <c:ptCount val="1"/>
                <c:pt idx="0">
                  <c:v>-0.51278000000000001</c:v>
                </c:pt>
              </c:numCache>
            </c:numRef>
          </c:xVal>
          <c:yVal>
            <c:numRef>
              <c:f>Sheet1!$C$1</c:f>
              <c:numCache>
                <c:formatCode>General</c:formatCode>
                <c:ptCount val="1"/>
                <c:pt idx="0">
                  <c:v>0.13231000000000001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4EAE-4609-A7D9-3DEEF85B20DE}"/>
            </c:ext>
          </c:extLst>
        </c:ser>
        <c:ser>
          <c:idx val="5"/>
          <c:order val="5"/>
          <c:tx>
            <c:v>ang20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Sheet1!$B$7</c:f>
              <c:numCache>
                <c:formatCode>General</c:formatCode>
                <c:ptCount val="1"/>
                <c:pt idx="0">
                  <c:v>-0.26407999999999998</c:v>
                </c:pt>
              </c:numCache>
            </c:numRef>
          </c:xVal>
          <c:yVal>
            <c:numRef>
              <c:f>Sheet1!$B$1</c:f>
              <c:numCache>
                <c:formatCode>General</c:formatCode>
                <c:ptCount val="1"/>
                <c:pt idx="0">
                  <c:v>2.8448000000000001E-2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4EAE-4609-A7D9-3DEEF85B20DE}"/>
            </c:ext>
          </c:extLst>
        </c:ser>
        <c:ser>
          <c:idx val="10"/>
          <c:order val="6"/>
          <c:tx>
            <c:v>neutral</c:v>
          </c:tx>
          <c:spPr>
            <a:ln w="25400" cap="rnd">
              <a:noFill/>
              <a:round/>
            </a:ln>
            <a:effectLst/>
          </c:spPr>
          <c:marker>
            <c:symbol val="x"/>
            <c:size val="18"/>
            <c:spPr>
              <a:noFill/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Sheet1!$A$7</c:f>
              <c:numCache>
                <c:formatCode>General</c:formatCode>
                <c:ptCount val="1"/>
                <c:pt idx="0">
                  <c:v>-0.16444000000000003</c:v>
                </c:pt>
              </c:numCache>
            </c:numRef>
          </c:xVal>
          <c:yVal>
            <c:numRef>
              <c:f>Sheet1!$A$1</c:f>
              <c:numCache>
                <c:formatCode>General</c:formatCode>
                <c:ptCount val="1"/>
                <c:pt idx="0">
                  <c:v>7.6113E-2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4EAE-4609-A7D9-3DEEF85B20DE}"/>
            </c:ext>
          </c:extLst>
        </c:ser>
        <c:ser>
          <c:idx val="1"/>
          <c:order val="7"/>
          <c:tx>
            <c:v>hap20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Sheet1!$G$7</c:f>
              <c:numCache>
                <c:formatCode>General</c:formatCode>
                <c:ptCount val="1"/>
                <c:pt idx="0">
                  <c:v>4.2219999999999924E-2</c:v>
                </c:pt>
              </c:numCache>
            </c:numRef>
          </c:xVal>
          <c:yVal>
            <c:numRef>
              <c:f>Sheet1!$G$1</c:f>
              <c:numCache>
                <c:formatCode>General</c:formatCode>
                <c:ptCount val="1"/>
                <c:pt idx="0">
                  <c:v>2.6825000000000002E-2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4EAE-4609-A7D9-3DEEF85B20DE}"/>
            </c:ext>
          </c:extLst>
        </c:ser>
        <c:ser>
          <c:idx val="0"/>
          <c:order val="8"/>
          <c:tx>
            <c:v>hap40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2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 w="12700">
                <a:noFill/>
              </a:ln>
              <a:effectLst/>
            </c:spPr>
          </c:marker>
          <c:xVal>
            <c:numRef>
              <c:f>Sheet1!$H$7</c:f>
              <c:numCache>
                <c:formatCode>General</c:formatCode>
                <c:ptCount val="1"/>
                <c:pt idx="0">
                  <c:v>0.25795999999999997</c:v>
                </c:pt>
              </c:numCache>
            </c:numRef>
          </c:xVal>
          <c:yVal>
            <c:numRef>
              <c:f>Sheet1!$H$1</c:f>
              <c:numCache>
                <c:formatCode>General</c:formatCode>
                <c:ptCount val="1"/>
                <c:pt idx="0">
                  <c:v>9.2043E-2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4EAE-4609-A7D9-3DEEF85B20DE}"/>
            </c:ext>
          </c:extLst>
        </c:ser>
        <c:ser>
          <c:idx val="2"/>
          <c:order val="9"/>
          <c:tx>
            <c:v>hap60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Sheet1!$I$7</c:f>
              <c:numCache>
                <c:formatCode>General</c:formatCode>
                <c:ptCount val="1"/>
                <c:pt idx="0">
                  <c:v>0.44408000000000003</c:v>
                </c:pt>
              </c:numCache>
            </c:numRef>
          </c:xVal>
          <c:yVal>
            <c:numRef>
              <c:f>Sheet1!$I$1</c:f>
              <c:numCache>
                <c:formatCode>General</c:formatCode>
                <c:ptCount val="1"/>
                <c:pt idx="0">
                  <c:v>0.12909999999999999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4EAE-4609-A7D9-3DEEF85B20DE}"/>
            </c:ext>
          </c:extLst>
        </c:ser>
        <c:ser>
          <c:idx val="3"/>
          <c:order val="10"/>
          <c:tx>
            <c:v>hap80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Sheet1!$J$7</c:f>
              <c:numCache>
                <c:formatCode>General</c:formatCode>
                <c:ptCount val="1"/>
                <c:pt idx="0">
                  <c:v>0.55204000000000009</c:v>
                </c:pt>
              </c:numCache>
            </c:numRef>
          </c:xVal>
          <c:yVal>
            <c:numRef>
              <c:f>Sheet1!$J$1</c:f>
              <c:numCache>
                <c:formatCode>General</c:formatCode>
                <c:ptCount val="1"/>
                <c:pt idx="0">
                  <c:v>3.5663E-2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4EAE-4609-A7D9-3DEEF85B20DE}"/>
            </c:ext>
          </c:extLst>
        </c:ser>
        <c:ser>
          <c:idx val="4"/>
          <c:order val="11"/>
          <c:tx>
            <c:v>hap100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Sheet1!$K$7</c:f>
              <c:numCache>
                <c:formatCode>General</c:formatCode>
                <c:ptCount val="1"/>
                <c:pt idx="0">
                  <c:v>0.65833999999999993</c:v>
                </c:pt>
              </c:numCache>
            </c:numRef>
          </c:xVal>
          <c:yVal>
            <c:numRef>
              <c:f>Sheet1!$K$1</c:f>
              <c:numCache>
                <c:formatCode>General</c:formatCode>
                <c:ptCount val="1"/>
                <c:pt idx="0">
                  <c:v>0.13883000000000001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4EAE-4609-A7D9-3DEEF85B20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5917592"/>
        <c:axId val="545917920"/>
      </c:scatterChart>
      <c:valAx>
        <c:axId val="545917592"/>
        <c:scaling>
          <c:orientation val="minMax"/>
          <c:max val="1"/>
          <c:min val="-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45917920"/>
        <c:crossesAt val="-10000"/>
        <c:crossBetween val="midCat"/>
        <c:majorUnit val="0.5"/>
      </c:valAx>
      <c:valAx>
        <c:axId val="545917920"/>
        <c:scaling>
          <c:orientation val="minMax"/>
          <c:max val="0.2"/>
          <c:min val="-0.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_ " sourceLinked="0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45917592"/>
        <c:crossesAt val="-10000"/>
        <c:crossBetween val="midCat"/>
        <c:majorUnit val="0.1"/>
        <c:min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ja-JP"/>
    </a:p>
  </c:txPr>
  <c:externalData r:id="rId5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548333333333333"/>
          <c:y val="6.889777777777778E-2"/>
          <c:w val="0.7636047619047619"/>
          <c:h val="0.70050222222222225"/>
        </c:manualLayout>
      </c:layout>
      <c:scatterChart>
        <c:scatterStyle val="lineMarker"/>
        <c:varyColors val="0"/>
        <c:ser>
          <c:idx val="11"/>
          <c:order val="0"/>
          <c:tx>
            <c:v>All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trendline>
            <c:spPr>
              <a:ln w="25400" cap="rnd">
                <a:solidFill>
                  <a:schemeClr val="tx1"/>
                </a:solidFill>
                <a:prstDash val="solid"/>
              </a:ln>
              <a:effectLst/>
            </c:spPr>
            <c:trendlineType val="linear"/>
            <c:forward val="0.1"/>
            <c:backward val="0.1"/>
            <c:dispRSqr val="0"/>
            <c:dispEq val="0"/>
          </c:trendline>
          <c:xVal>
            <c:numRef>
              <c:f>Sheet1!$A$7:$K$7</c:f>
              <c:numCache>
                <c:formatCode>General</c:formatCode>
                <c:ptCount val="11"/>
                <c:pt idx="0">
                  <c:v>-0.13514000000000004</c:v>
                </c:pt>
                <c:pt idx="1">
                  <c:v>-0.28254000000000001</c:v>
                </c:pt>
                <c:pt idx="2">
                  <c:v>-0.49041999999999997</c:v>
                </c:pt>
                <c:pt idx="3">
                  <c:v>-0.59870000000000001</c:v>
                </c:pt>
                <c:pt idx="4">
                  <c:v>-0.67202000000000006</c:v>
                </c:pt>
                <c:pt idx="5">
                  <c:v>-0.72167999999999999</c:v>
                </c:pt>
                <c:pt idx="6">
                  <c:v>-6.3799999999999968E-2</c:v>
                </c:pt>
                <c:pt idx="7">
                  <c:v>0.15633999999999992</c:v>
                </c:pt>
                <c:pt idx="8">
                  <c:v>0.37173999999999996</c:v>
                </c:pt>
                <c:pt idx="9">
                  <c:v>0.45212000000000008</c:v>
                </c:pt>
                <c:pt idx="10">
                  <c:v>0.54675999999999991</c:v>
                </c:pt>
              </c:numCache>
            </c:numRef>
          </c:xVal>
          <c:yVal>
            <c:numRef>
              <c:f>Sheet1!$A$1:$K$1</c:f>
              <c:numCache>
                <c:formatCode>General</c:formatCode>
                <c:ptCount val="11"/>
                <c:pt idx="0">
                  <c:v>-0.86458999999999997</c:v>
                </c:pt>
                <c:pt idx="1">
                  <c:v>-1.1519999999999999</c:v>
                </c:pt>
                <c:pt idx="2">
                  <c:v>-1.6956</c:v>
                </c:pt>
                <c:pt idx="3">
                  <c:v>-1.0936999999999999</c:v>
                </c:pt>
                <c:pt idx="4">
                  <c:v>-0.71030000000000004</c:v>
                </c:pt>
                <c:pt idx="5">
                  <c:v>-1.5137</c:v>
                </c:pt>
                <c:pt idx="6">
                  <c:v>-1.3535999999999999</c:v>
                </c:pt>
                <c:pt idx="7">
                  <c:v>-0.29704999999999998</c:v>
                </c:pt>
                <c:pt idx="8">
                  <c:v>-1.0047999999999999</c:v>
                </c:pt>
                <c:pt idx="9">
                  <c:v>-0.62838000000000005</c:v>
                </c:pt>
                <c:pt idx="10">
                  <c:v>-0.48154999999999998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633-442D-8252-915E88E24DFD}"/>
            </c:ext>
          </c:extLst>
        </c:ser>
        <c:ser>
          <c:idx val="9"/>
          <c:order val="1"/>
          <c:tx>
            <c:v>ang100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Sheet1!$F$7</c:f>
              <c:numCache>
                <c:formatCode>General</c:formatCode>
                <c:ptCount val="1"/>
                <c:pt idx="0">
                  <c:v>-0.72167999999999999</c:v>
                </c:pt>
              </c:numCache>
            </c:numRef>
          </c:xVal>
          <c:yVal>
            <c:numRef>
              <c:f>Sheet1!$F$1</c:f>
              <c:numCache>
                <c:formatCode>General</c:formatCode>
                <c:ptCount val="1"/>
                <c:pt idx="0">
                  <c:v>-1.5137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633-442D-8252-915E88E24DFD}"/>
            </c:ext>
          </c:extLst>
        </c:ser>
        <c:ser>
          <c:idx val="8"/>
          <c:order val="2"/>
          <c:tx>
            <c:v>ang80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Sheet1!$E$7</c:f>
              <c:numCache>
                <c:formatCode>General</c:formatCode>
                <c:ptCount val="1"/>
                <c:pt idx="0">
                  <c:v>-0.67202000000000006</c:v>
                </c:pt>
              </c:numCache>
            </c:numRef>
          </c:xVal>
          <c:yVal>
            <c:numRef>
              <c:f>Sheet1!$E$1</c:f>
              <c:numCache>
                <c:formatCode>General</c:formatCode>
                <c:ptCount val="1"/>
                <c:pt idx="0">
                  <c:v>-0.71030000000000004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633-442D-8252-915E88E24DFD}"/>
            </c:ext>
          </c:extLst>
        </c:ser>
        <c:ser>
          <c:idx val="7"/>
          <c:order val="3"/>
          <c:tx>
            <c:v>ang60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Sheet1!$D$7</c:f>
              <c:numCache>
                <c:formatCode>General</c:formatCode>
                <c:ptCount val="1"/>
                <c:pt idx="0">
                  <c:v>-0.59870000000000001</c:v>
                </c:pt>
              </c:numCache>
            </c:numRef>
          </c:xVal>
          <c:yVal>
            <c:numRef>
              <c:f>Sheet1!$D$1</c:f>
              <c:numCache>
                <c:formatCode>General</c:formatCode>
                <c:ptCount val="1"/>
                <c:pt idx="0">
                  <c:v>-1.0936999999999999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633-442D-8252-915E88E24DFD}"/>
            </c:ext>
          </c:extLst>
        </c:ser>
        <c:ser>
          <c:idx val="6"/>
          <c:order val="4"/>
          <c:tx>
            <c:v>ang40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2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2700">
                <a:noFill/>
              </a:ln>
              <a:effectLst/>
            </c:spPr>
          </c:marker>
          <c:xVal>
            <c:numRef>
              <c:f>Sheet1!$C$7</c:f>
              <c:numCache>
                <c:formatCode>General</c:formatCode>
                <c:ptCount val="1"/>
                <c:pt idx="0">
                  <c:v>-0.49041999999999997</c:v>
                </c:pt>
              </c:numCache>
            </c:numRef>
          </c:xVal>
          <c:yVal>
            <c:numRef>
              <c:f>Sheet1!$C$1</c:f>
              <c:numCache>
                <c:formatCode>General</c:formatCode>
                <c:ptCount val="1"/>
                <c:pt idx="0">
                  <c:v>-1.6956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633-442D-8252-915E88E24DFD}"/>
            </c:ext>
          </c:extLst>
        </c:ser>
        <c:ser>
          <c:idx val="5"/>
          <c:order val="5"/>
          <c:tx>
            <c:v>ang20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Sheet1!$B$7</c:f>
              <c:numCache>
                <c:formatCode>General</c:formatCode>
                <c:ptCount val="1"/>
                <c:pt idx="0">
                  <c:v>-0.28254000000000001</c:v>
                </c:pt>
              </c:numCache>
            </c:numRef>
          </c:xVal>
          <c:yVal>
            <c:numRef>
              <c:f>Sheet1!$B$1</c:f>
              <c:numCache>
                <c:formatCode>General</c:formatCode>
                <c:ptCount val="1"/>
                <c:pt idx="0">
                  <c:v>-1.1519999999999999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E633-442D-8252-915E88E24DFD}"/>
            </c:ext>
          </c:extLst>
        </c:ser>
        <c:ser>
          <c:idx val="10"/>
          <c:order val="6"/>
          <c:tx>
            <c:v>neutral</c:v>
          </c:tx>
          <c:spPr>
            <a:ln w="25400" cap="rnd">
              <a:noFill/>
              <a:round/>
            </a:ln>
            <a:effectLst/>
          </c:spPr>
          <c:marker>
            <c:symbol val="x"/>
            <c:size val="18"/>
            <c:spPr>
              <a:noFill/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Sheet1!$A$7</c:f>
              <c:numCache>
                <c:formatCode>General</c:formatCode>
                <c:ptCount val="1"/>
                <c:pt idx="0">
                  <c:v>-0.13514000000000004</c:v>
                </c:pt>
              </c:numCache>
            </c:numRef>
          </c:xVal>
          <c:yVal>
            <c:numRef>
              <c:f>Sheet1!$A$1</c:f>
              <c:numCache>
                <c:formatCode>General</c:formatCode>
                <c:ptCount val="1"/>
                <c:pt idx="0">
                  <c:v>-0.86458999999999997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E633-442D-8252-915E88E24DFD}"/>
            </c:ext>
          </c:extLst>
        </c:ser>
        <c:ser>
          <c:idx val="1"/>
          <c:order val="7"/>
          <c:tx>
            <c:v>hap20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Sheet1!$G$7</c:f>
              <c:numCache>
                <c:formatCode>General</c:formatCode>
                <c:ptCount val="1"/>
                <c:pt idx="0">
                  <c:v>-6.3799999999999968E-2</c:v>
                </c:pt>
              </c:numCache>
            </c:numRef>
          </c:xVal>
          <c:yVal>
            <c:numRef>
              <c:f>Sheet1!$G$1</c:f>
              <c:numCache>
                <c:formatCode>General</c:formatCode>
                <c:ptCount val="1"/>
                <c:pt idx="0">
                  <c:v>-1.3535999999999999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E633-442D-8252-915E88E24DFD}"/>
            </c:ext>
          </c:extLst>
        </c:ser>
        <c:ser>
          <c:idx val="0"/>
          <c:order val="8"/>
          <c:tx>
            <c:v>hap40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2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 w="12700">
                <a:noFill/>
              </a:ln>
              <a:effectLst/>
            </c:spPr>
          </c:marker>
          <c:xVal>
            <c:numRef>
              <c:f>Sheet1!$H$7</c:f>
              <c:numCache>
                <c:formatCode>General</c:formatCode>
                <c:ptCount val="1"/>
                <c:pt idx="0">
                  <c:v>0.15633999999999992</c:v>
                </c:pt>
              </c:numCache>
            </c:numRef>
          </c:xVal>
          <c:yVal>
            <c:numRef>
              <c:f>Sheet1!$H$1</c:f>
              <c:numCache>
                <c:formatCode>General</c:formatCode>
                <c:ptCount val="1"/>
                <c:pt idx="0">
                  <c:v>-0.29704999999999998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E633-442D-8252-915E88E24DFD}"/>
            </c:ext>
          </c:extLst>
        </c:ser>
        <c:ser>
          <c:idx val="2"/>
          <c:order val="9"/>
          <c:tx>
            <c:v>hap60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Sheet1!$I$7</c:f>
              <c:numCache>
                <c:formatCode>General</c:formatCode>
                <c:ptCount val="1"/>
                <c:pt idx="0">
                  <c:v>0.37173999999999996</c:v>
                </c:pt>
              </c:numCache>
            </c:numRef>
          </c:xVal>
          <c:yVal>
            <c:numRef>
              <c:f>Sheet1!$I$1</c:f>
              <c:numCache>
                <c:formatCode>General</c:formatCode>
                <c:ptCount val="1"/>
                <c:pt idx="0">
                  <c:v>-1.0047999999999999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E633-442D-8252-915E88E24DFD}"/>
            </c:ext>
          </c:extLst>
        </c:ser>
        <c:ser>
          <c:idx val="3"/>
          <c:order val="10"/>
          <c:tx>
            <c:v>hap80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Sheet1!$J$7</c:f>
              <c:numCache>
                <c:formatCode>General</c:formatCode>
                <c:ptCount val="1"/>
                <c:pt idx="0">
                  <c:v>0.45212000000000008</c:v>
                </c:pt>
              </c:numCache>
            </c:numRef>
          </c:xVal>
          <c:yVal>
            <c:numRef>
              <c:f>Sheet1!$J$1</c:f>
              <c:numCache>
                <c:formatCode>General</c:formatCode>
                <c:ptCount val="1"/>
                <c:pt idx="0">
                  <c:v>-0.62838000000000005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E633-442D-8252-915E88E24DFD}"/>
            </c:ext>
          </c:extLst>
        </c:ser>
        <c:ser>
          <c:idx val="4"/>
          <c:order val="11"/>
          <c:tx>
            <c:v>hap100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Sheet1!$K$7</c:f>
              <c:numCache>
                <c:formatCode>General</c:formatCode>
                <c:ptCount val="1"/>
                <c:pt idx="0">
                  <c:v>0.54675999999999991</c:v>
                </c:pt>
              </c:numCache>
            </c:numRef>
          </c:xVal>
          <c:yVal>
            <c:numRef>
              <c:f>Sheet1!$K$1</c:f>
              <c:numCache>
                <c:formatCode>General</c:formatCode>
                <c:ptCount val="1"/>
                <c:pt idx="0">
                  <c:v>-0.48154999999999998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E633-442D-8252-915E88E24D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5917592"/>
        <c:axId val="545917920"/>
      </c:scatterChart>
      <c:valAx>
        <c:axId val="545917592"/>
        <c:scaling>
          <c:orientation val="minMax"/>
          <c:max val="1"/>
          <c:min val="-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45917920"/>
        <c:crossesAt val="-10000"/>
        <c:crossBetween val="midCat"/>
        <c:majorUnit val="0.5"/>
      </c:valAx>
      <c:valAx>
        <c:axId val="545917920"/>
        <c:scaling>
          <c:orientation val="minMax"/>
          <c:max val="1"/>
          <c:min val="-3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_ " sourceLinked="0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45917592"/>
        <c:crossesAt val="-10000"/>
        <c:crossBetween val="midCat"/>
        <c:majorUnit val="1"/>
        <c:min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ja-JP"/>
    </a:p>
  </c:txPr>
  <c:externalData r:id="rId5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548333333333333"/>
          <c:y val="6.889777777777778E-2"/>
          <c:w val="0.7636047619047619"/>
          <c:h val="0.70050222222222225"/>
        </c:manualLayout>
      </c:layout>
      <c:scatterChart>
        <c:scatterStyle val="lineMarker"/>
        <c:varyColors val="0"/>
        <c:ser>
          <c:idx val="11"/>
          <c:order val="0"/>
          <c:tx>
            <c:v>All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trendline>
            <c:spPr>
              <a:ln w="25400" cap="rnd">
                <a:solidFill>
                  <a:schemeClr val="tx1"/>
                </a:solidFill>
                <a:prstDash val="solid"/>
              </a:ln>
              <a:effectLst/>
            </c:spPr>
            <c:trendlineType val="linear"/>
            <c:forward val="0.1"/>
            <c:backward val="0.1"/>
            <c:dispRSqr val="0"/>
            <c:dispEq val="0"/>
          </c:trendline>
          <c:xVal>
            <c:numRef>
              <c:f>Sheet1!$A$7:$K$7</c:f>
              <c:numCache>
                <c:formatCode>General</c:formatCode>
                <c:ptCount val="11"/>
                <c:pt idx="0">
                  <c:v>-0.17037999999999998</c:v>
                </c:pt>
                <c:pt idx="1">
                  <c:v>-0.26315999999999995</c:v>
                </c:pt>
                <c:pt idx="2">
                  <c:v>-0.51354</c:v>
                </c:pt>
                <c:pt idx="3">
                  <c:v>-0.60682000000000003</c:v>
                </c:pt>
                <c:pt idx="4">
                  <c:v>-0.67554000000000003</c:v>
                </c:pt>
                <c:pt idx="5">
                  <c:v>-0.69975999999999994</c:v>
                </c:pt>
                <c:pt idx="6">
                  <c:v>3.292000000000006E-2</c:v>
                </c:pt>
                <c:pt idx="7">
                  <c:v>0.25608000000000009</c:v>
                </c:pt>
                <c:pt idx="8">
                  <c:v>0.44714000000000009</c:v>
                </c:pt>
                <c:pt idx="9">
                  <c:v>0.54672000000000009</c:v>
                </c:pt>
                <c:pt idx="10">
                  <c:v>0.66812000000000005</c:v>
                </c:pt>
              </c:numCache>
            </c:numRef>
          </c:xVal>
          <c:yVal>
            <c:numRef>
              <c:f>Sheet1!$A$1:$K$1</c:f>
              <c:numCache>
                <c:formatCode>General</c:formatCode>
                <c:ptCount val="11"/>
                <c:pt idx="0">
                  <c:v>-0.95603000000000005</c:v>
                </c:pt>
                <c:pt idx="1">
                  <c:v>-2.5929000000000002</c:v>
                </c:pt>
                <c:pt idx="2">
                  <c:v>-1.9817</c:v>
                </c:pt>
                <c:pt idx="3">
                  <c:v>-2.4256000000000002</c:v>
                </c:pt>
                <c:pt idx="4">
                  <c:v>-1.6600999999999999</c:v>
                </c:pt>
                <c:pt idx="5">
                  <c:v>-2.0581</c:v>
                </c:pt>
                <c:pt idx="6">
                  <c:v>-1.135</c:v>
                </c:pt>
                <c:pt idx="7">
                  <c:v>-2.3008000000000002</c:v>
                </c:pt>
                <c:pt idx="8">
                  <c:v>-1.6146</c:v>
                </c:pt>
                <c:pt idx="9">
                  <c:v>-1.1574</c:v>
                </c:pt>
                <c:pt idx="10">
                  <c:v>-1.6701999999999999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50C-451E-96BD-06421154B7AE}"/>
            </c:ext>
          </c:extLst>
        </c:ser>
        <c:ser>
          <c:idx val="9"/>
          <c:order val="1"/>
          <c:tx>
            <c:v>ang100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Sheet1!$F$7</c:f>
              <c:numCache>
                <c:formatCode>General</c:formatCode>
                <c:ptCount val="1"/>
                <c:pt idx="0">
                  <c:v>-0.69975999999999994</c:v>
                </c:pt>
              </c:numCache>
            </c:numRef>
          </c:xVal>
          <c:yVal>
            <c:numRef>
              <c:f>Sheet1!$F$1</c:f>
              <c:numCache>
                <c:formatCode>General</c:formatCode>
                <c:ptCount val="1"/>
                <c:pt idx="0">
                  <c:v>-2.0581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50C-451E-96BD-06421154B7AE}"/>
            </c:ext>
          </c:extLst>
        </c:ser>
        <c:ser>
          <c:idx val="8"/>
          <c:order val="2"/>
          <c:tx>
            <c:v>ang80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Sheet1!$E$7</c:f>
              <c:numCache>
                <c:formatCode>General</c:formatCode>
                <c:ptCount val="1"/>
                <c:pt idx="0">
                  <c:v>-0.67554000000000003</c:v>
                </c:pt>
              </c:numCache>
            </c:numRef>
          </c:xVal>
          <c:yVal>
            <c:numRef>
              <c:f>Sheet1!$E$1</c:f>
              <c:numCache>
                <c:formatCode>General</c:formatCode>
                <c:ptCount val="1"/>
                <c:pt idx="0">
                  <c:v>-1.6600999999999999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50C-451E-96BD-06421154B7AE}"/>
            </c:ext>
          </c:extLst>
        </c:ser>
        <c:ser>
          <c:idx val="7"/>
          <c:order val="3"/>
          <c:tx>
            <c:v>ang60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Sheet1!$D$7</c:f>
              <c:numCache>
                <c:formatCode>General</c:formatCode>
                <c:ptCount val="1"/>
                <c:pt idx="0">
                  <c:v>-0.60682000000000003</c:v>
                </c:pt>
              </c:numCache>
            </c:numRef>
          </c:xVal>
          <c:yVal>
            <c:numRef>
              <c:f>Sheet1!$D$1</c:f>
              <c:numCache>
                <c:formatCode>General</c:formatCode>
                <c:ptCount val="1"/>
                <c:pt idx="0">
                  <c:v>-2.4256000000000002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50C-451E-96BD-06421154B7AE}"/>
            </c:ext>
          </c:extLst>
        </c:ser>
        <c:ser>
          <c:idx val="6"/>
          <c:order val="4"/>
          <c:tx>
            <c:v>ang40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2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2700">
                <a:noFill/>
              </a:ln>
              <a:effectLst/>
            </c:spPr>
          </c:marker>
          <c:xVal>
            <c:numRef>
              <c:f>Sheet1!$C$7</c:f>
              <c:numCache>
                <c:formatCode>General</c:formatCode>
                <c:ptCount val="1"/>
                <c:pt idx="0">
                  <c:v>-0.51354</c:v>
                </c:pt>
              </c:numCache>
            </c:numRef>
          </c:xVal>
          <c:yVal>
            <c:numRef>
              <c:f>Sheet1!$C$1</c:f>
              <c:numCache>
                <c:formatCode>General</c:formatCode>
                <c:ptCount val="1"/>
                <c:pt idx="0">
                  <c:v>-1.9817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50C-451E-96BD-06421154B7AE}"/>
            </c:ext>
          </c:extLst>
        </c:ser>
        <c:ser>
          <c:idx val="5"/>
          <c:order val="5"/>
          <c:tx>
            <c:v>ang20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Sheet1!$B$7</c:f>
              <c:numCache>
                <c:formatCode>General</c:formatCode>
                <c:ptCount val="1"/>
                <c:pt idx="0">
                  <c:v>-0.26315999999999995</c:v>
                </c:pt>
              </c:numCache>
            </c:numRef>
          </c:xVal>
          <c:yVal>
            <c:numRef>
              <c:f>Sheet1!$B$1</c:f>
              <c:numCache>
                <c:formatCode>General</c:formatCode>
                <c:ptCount val="1"/>
                <c:pt idx="0">
                  <c:v>-2.5929000000000002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650C-451E-96BD-06421154B7AE}"/>
            </c:ext>
          </c:extLst>
        </c:ser>
        <c:ser>
          <c:idx val="10"/>
          <c:order val="6"/>
          <c:tx>
            <c:v>neutral</c:v>
          </c:tx>
          <c:spPr>
            <a:ln w="25400" cap="rnd">
              <a:noFill/>
              <a:round/>
            </a:ln>
            <a:effectLst/>
          </c:spPr>
          <c:marker>
            <c:symbol val="x"/>
            <c:size val="18"/>
            <c:spPr>
              <a:noFill/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Sheet1!$A$7</c:f>
              <c:numCache>
                <c:formatCode>General</c:formatCode>
                <c:ptCount val="1"/>
                <c:pt idx="0">
                  <c:v>-0.17037999999999998</c:v>
                </c:pt>
              </c:numCache>
            </c:numRef>
          </c:xVal>
          <c:yVal>
            <c:numRef>
              <c:f>Sheet1!$A$1</c:f>
              <c:numCache>
                <c:formatCode>General</c:formatCode>
                <c:ptCount val="1"/>
                <c:pt idx="0">
                  <c:v>-0.95603000000000005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650C-451E-96BD-06421154B7AE}"/>
            </c:ext>
          </c:extLst>
        </c:ser>
        <c:ser>
          <c:idx val="1"/>
          <c:order val="7"/>
          <c:tx>
            <c:v>hap20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Sheet1!$G$7</c:f>
              <c:numCache>
                <c:formatCode>General</c:formatCode>
                <c:ptCount val="1"/>
                <c:pt idx="0">
                  <c:v>3.292000000000006E-2</c:v>
                </c:pt>
              </c:numCache>
            </c:numRef>
          </c:xVal>
          <c:yVal>
            <c:numRef>
              <c:f>Sheet1!$G$1</c:f>
              <c:numCache>
                <c:formatCode>General</c:formatCode>
                <c:ptCount val="1"/>
                <c:pt idx="0">
                  <c:v>-1.135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650C-451E-96BD-06421154B7AE}"/>
            </c:ext>
          </c:extLst>
        </c:ser>
        <c:ser>
          <c:idx val="0"/>
          <c:order val="8"/>
          <c:tx>
            <c:v>hap40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2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 w="12700">
                <a:noFill/>
              </a:ln>
              <a:effectLst/>
            </c:spPr>
          </c:marker>
          <c:xVal>
            <c:numRef>
              <c:f>Sheet1!$H$7</c:f>
              <c:numCache>
                <c:formatCode>General</c:formatCode>
                <c:ptCount val="1"/>
                <c:pt idx="0">
                  <c:v>0.25608000000000009</c:v>
                </c:pt>
              </c:numCache>
            </c:numRef>
          </c:xVal>
          <c:yVal>
            <c:numRef>
              <c:f>Sheet1!$H$1</c:f>
              <c:numCache>
                <c:formatCode>General</c:formatCode>
                <c:ptCount val="1"/>
                <c:pt idx="0">
                  <c:v>-2.3008000000000002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650C-451E-96BD-06421154B7AE}"/>
            </c:ext>
          </c:extLst>
        </c:ser>
        <c:ser>
          <c:idx val="2"/>
          <c:order val="9"/>
          <c:tx>
            <c:v>hap60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Sheet1!$I$7</c:f>
              <c:numCache>
                <c:formatCode>General</c:formatCode>
                <c:ptCount val="1"/>
                <c:pt idx="0">
                  <c:v>0.44714000000000009</c:v>
                </c:pt>
              </c:numCache>
            </c:numRef>
          </c:xVal>
          <c:yVal>
            <c:numRef>
              <c:f>Sheet1!$I$1</c:f>
              <c:numCache>
                <c:formatCode>General</c:formatCode>
                <c:ptCount val="1"/>
                <c:pt idx="0">
                  <c:v>-1.6146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50C-451E-96BD-06421154B7AE}"/>
            </c:ext>
          </c:extLst>
        </c:ser>
        <c:ser>
          <c:idx val="3"/>
          <c:order val="10"/>
          <c:tx>
            <c:v>hap80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Sheet1!$J$7</c:f>
              <c:numCache>
                <c:formatCode>General</c:formatCode>
                <c:ptCount val="1"/>
                <c:pt idx="0">
                  <c:v>0.54672000000000009</c:v>
                </c:pt>
              </c:numCache>
            </c:numRef>
          </c:xVal>
          <c:yVal>
            <c:numRef>
              <c:f>Sheet1!$J$1</c:f>
              <c:numCache>
                <c:formatCode>General</c:formatCode>
                <c:ptCount val="1"/>
                <c:pt idx="0">
                  <c:v>-1.1574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650C-451E-96BD-06421154B7AE}"/>
            </c:ext>
          </c:extLst>
        </c:ser>
        <c:ser>
          <c:idx val="4"/>
          <c:order val="11"/>
          <c:tx>
            <c:v>hap100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Sheet1!$K$7</c:f>
              <c:numCache>
                <c:formatCode>General</c:formatCode>
                <c:ptCount val="1"/>
                <c:pt idx="0">
                  <c:v>0.66812000000000005</c:v>
                </c:pt>
              </c:numCache>
            </c:numRef>
          </c:xVal>
          <c:yVal>
            <c:numRef>
              <c:f>Sheet1!$K$1</c:f>
              <c:numCache>
                <c:formatCode>General</c:formatCode>
                <c:ptCount val="1"/>
                <c:pt idx="0">
                  <c:v>-1.6701999999999999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650C-451E-96BD-06421154B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5917592"/>
        <c:axId val="545917920"/>
      </c:scatterChart>
      <c:valAx>
        <c:axId val="545917592"/>
        <c:scaling>
          <c:orientation val="minMax"/>
          <c:max val="1"/>
          <c:min val="-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45917920"/>
        <c:crossesAt val="-10000"/>
        <c:crossBetween val="midCat"/>
        <c:majorUnit val="0.5"/>
      </c:valAx>
      <c:valAx>
        <c:axId val="545917920"/>
        <c:scaling>
          <c:orientation val="minMax"/>
          <c:max val="1"/>
          <c:min val="-3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_ " sourceLinked="0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45917592"/>
        <c:crossesAt val="-10000"/>
        <c:crossBetween val="midCat"/>
        <c:majorUnit val="1"/>
        <c:min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ja-JP"/>
    </a:p>
  </c:txPr>
  <c:externalData r:id="rId5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548333333333333"/>
          <c:y val="6.889777777777778E-2"/>
          <c:w val="0.7636047619047619"/>
          <c:h val="0.70050222222222225"/>
        </c:manualLayout>
      </c:layout>
      <c:scatterChart>
        <c:scatterStyle val="lineMarker"/>
        <c:varyColors val="0"/>
        <c:ser>
          <c:idx val="11"/>
          <c:order val="0"/>
          <c:tx>
            <c:v>All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trendline>
            <c:spPr>
              <a:ln w="25400" cap="rnd">
                <a:solidFill>
                  <a:schemeClr val="tx1"/>
                </a:solidFill>
                <a:prstDash val="solid"/>
              </a:ln>
              <a:effectLst/>
            </c:spPr>
            <c:trendlineType val="linear"/>
            <c:forward val="0.1"/>
            <c:backward val="0.1"/>
            <c:dispRSqr val="0"/>
            <c:dispEq val="0"/>
          </c:trendline>
          <c:xVal>
            <c:numRef>
              <c:f>Sheet1!$A$7:$K$7</c:f>
              <c:numCache>
                <c:formatCode>General</c:formatCode>
                <c:ptCount val="11"/>
                <c:pt idx="0">
                  <c:v>-0.13144</c:v>
                </c:pt>
                <c:pt idx="1">
                  <c:v>-0.27588000000000001</c:v>
                </c:pt>
                <c:pt idx="2">
                  <c:v>-0.49914000000000003</c:v>
                </c:pt>
                <c:pt idx="3">
                  <c:v>-0.60143999999999997</c:v>
                </c:pt>
                <c:pt idx="4">
                  <c:v>-0.67993999999999999</c:v>
                </c:pt>
                <c:pt idx="5">
                  <c:v>-0.71777999999999997</c:v>
                </c:pt>
                <c:pt idx="6">
                  <c:v>-5.9939999999999993E-2</c:v>
                </c:pt>
                <c:pt idx="7">
                  <c:v>0.14524000000000004</c:v>
                </c:pt>
                <c:pt idx="8">
                  <c:v>0.36343999999999999</c:v>
                </c:pt>
                <c:pt idx="9">
                  <c:v>0.46147999999999989</c:v>
                </c:pt>
                <c:pt idx="10">
                  <c:v>0.55181999999999998</c:v>
                </c:pt>
              </c:numCache>
            </c:numRef>
          </c:xVal>
          <c:yVal>
            <c:numRef>
              <c:f>Sheet1!$A$1:$K$1</c:f>
              <c:numCache>
                <c:formatCode>General</c:formatCode>
                <c:ptCount val="11"/>
                <c:pt idx="0">
                  <c:v>4.6029E-2</c:v>
                </c:pt>
                <c:pt idx="1">
                  <c:v>-3.8487E-2</c:v>
                </c:pt>
                <c:pt idx="2">
                  <c:v>-8.5306000000000007E-2</c:v>
                </c:pt>
                <c:pt idx="3">
                  <c:v>-3.3259999999999998E-2</c:v>
                </c:pt>
                <c:pt idx="4">
                  <c:v>-8.2671999999999995E-2</c:v>
                </c:pt>
                <c:pt idx="5">
                  <c:v>-0.16667000000000001</c:v>
                </c:pt>
                <c:pt idx="6">
                  <c:v>2.8729999999999999E-2</c:v>
                </c:pt>
                <c:pt idx="7">
                  <c:v>4.795E-2</c:v>
                </c:pt>
                <c:pt idx="8">
                  <c:v>-5.0012000000000001E-2</c:v>
                </c:pt>
                <c:pt idx="9">
                  <c:v>3.0744E-2</c:v>
                </c:pt>
                <c:pt idx="10">
                  <c:v>2.8745E-2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11E-4DD2-BFEA-54F353CB08B5}"/>
            </c:ext>
          </c:extLst>
        </c:ser>
        <c:ser>
          <c:idx val="9"/>
          <c:order val="1"/>
          <c:tx>
            <c:v>ang100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Sheet1!$F$7</c:f>
              <c:numCache>
                <c:formatCode>General</c:formatCode>
                <c:ptCount val="1"/>
                <c:pt idx="0">
                  <c:v>-0.71777999999999997</c:v>
                </c:pt>
              </c:numCache>
            </c:numRef>
          </c:xVal>
          <c:yVal>
            <c:numRef>
              <c:f>Sheet1!$F$1</c:f>
              <c:numCache>
                <c:formatCode>General</c:formatCode>
                <c:ptCount val="1"/>
                <c:pt idx="0">
                  <c:v>-0.16667000000000001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11E-4DD2-BFEA-54F353CB08B5}"/>
            </c:ext>
          </c:extLst>
        </c:ser>
        <c:ser>
          <c:idx val="8"/>
          <c:order val="2"/>
          <c:tx>
            <c:v>ang80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Sheet1!$E$7</c:f>
              <c:numCache>
                <c:formatCode>General</c:formatCode>
                <c:ptCount val="1"/>
                <c:pt idx="0">
                  <c:v>-0.67993999999999999</c:v>
                </c:pt>
              </c:numCache>
            </c:numRef>
          </c:xVal>
          <c:yVal>
            <c:numRef>
              <c:f>Sheet1!$E$1</c:f>
              <c:numCache>
                <c:formatCode>General</c:formatCode>
                <c:ptCount val="1"/>
                <c:pt idx="0">
                  <c:v>-8.2671999999999995E-2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11E-4DD2-BFEA-54F353CB08B5}"/>
            </c:ext>
          </c:extLst>
        </c:ser>
        <c:ser>
          <c:idx val="7"/>
          <c:order val="3"/>
          <c:tx>
            <c:v>ang60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Sheet1!$D$7</c:f>
              <c:numCache>
                <c:formatCode>General</c:formatCode>
                <c:ptCount val="1"/>
                <c:pt idx="0">
                  <c:v>-0.60143999999999997</c:v>
                </c:pt>
              </c:numCache>
            </c:numRef>
          </c:xVal>
          <c:yVal>
            <c:numRef>
              <c:f>Sheet1!$D$1</c:f>
              <c:numCache>
                <c:formatCode>General</c:formatCode>
                <c:ptCount val="1"/>
                <c:pt idx="0">
                  <c:v>-3.3259999999999998E-2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1E-4DD2-BFEA-54F353CB08B5}"/>
            </c:ext>
          </c:extLst>
        </c:ser>
        <c:ser>
          <c:idx val="6"/>
          <c:order val="4"/>
          <c:tx>
            <c:v>ang40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2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2700">
                <a:noFill/>
              </a:ln>
              <a:effectLst/>
            </c:spPr>
          </c:marker>
          <c:xVal>
            <c:numRef>
              <c:f>Sheet1!$C$7</c:f>
              <c:numCache>
                <c:formatCode>General</c:formatCode>
                <c:ptCount val="1"/>
                <c:pt idx="0">
                  <c:v>-0.49914000000000003</c:v>
                </c:pt>
              </c:numCache>
            </c:numRef>
          </c:xVal>
          <c:yVal>
            <c:numRef>
              <c:f>Sheet1!$C$1</c:f>
              <c:numCache>
                <c:formatCode>General</c:formatCode>
                <c:ptCount val="1"/>
                <c:pt idx="0">
                  <c:v>-8.5306000000000007E-2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211E-4DD2-BFEA-54F353CB08B5}"/>
            </c:ext>
          </c:extLst>
        </c:ser>
        <c:ser>
          <c:idx val="5"/>
          <c:order val="5"/>
          <c:tx>
            <c:v>ang20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Sheet1!$B$7</c:f>
              <c:numCache>
                <c:formatCode>General</c:formatCode>
                <c:ptCount val="1"/>
                <c:pt idx="0">
                  <c:v>-0.27588000000000001</c:v>
                </c:pt>
              </c:numCache>
            </c:numRef>
          </c:xVal>
          <c:yVal>
            <c:numRef>
              <c:f>Sheet1!$B$1</c:f>
              <c:numCache>
                <c:formatCode>General</c:formatCode>
                <c:ptCount val="1"/>
                <c:pt idx="0">
                  <c:v>-3.8487E-2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211E-4DD2-BFEA-54F353CB08B5}"/>
            </c:ext>
          </c:extLst>
        </c:ser>
        <c:ser>
          <c:idx val="10"/>
          <c:order val="6"/>
          <c:tx>
            <c:v>neutral</c:v>
          </c:tx>
          <c:spPr>
            <a:ln w="25400" cap="rnd">
              <a:noFill/>
              <a:round/>
            </a:ln>
            <a:effectLst/>
          </c:spPr>
          <c:marker>
            <c:symbol val="x"/>
            <c:size val="18"/>
            <c:spPr>
              <a:noFill/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Sheet1!$A$7</c:f>
              <c:numCache>
                <c:formatCode>General</c:formatCode>
                <c:ptCount val="1"/>
                <c:pt idx="0">
                  <c:v>-0.13144</c:v>
                </c:pt>
              </c:numCache>
            </c:numRef>
          </c:xVal>
          <c:yVal>
            <c:numRef>
              <c:f>Sheet1!$A$1</c:f>
              <c:numCache>
                <c:formatCode>General</c:formatCode>
                <c:ptCount val="1"/>
                <c:pt idx="0">
                  <c:v>4.6029E-2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211E-4DD2-BFEA-54F353CB08B5}"/>
            </c:ext>
          </c:extLst>
        </c:ser>
        <c:ser>
          <c:idx val="1"/>
          <c:order val="7"/>
          <c:tx>
            <c:v>hap20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Sheet1!$G$7</c:f>
              <c:numCache>
                <c:formatCode>General</c:formatCode>
                <c:ptCount val="1"/>
                <c:pt idx="0">
                  <c:v>-5.9939999999999993E-2</c:v>
                </c:pt>
              </c:numCache>
            </c:numRef>
          </c:xVal>
          <c:yVal>
            <c:numRef>
              <c:f>Sheet1!$G$1</c:f>
              <c:numCache>
                <c:formatCode>General</c:formatCode>
                <c:ptCount val="1"/>
                <c:pt idx="0">
                  <c:v>2.8729999999999999E-2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211E-4DD2-BFEA-54F353CB08B5}"/>
            </c:ext>
          </c:extLst>
        </c:ser>
        <c:ser>
          <c:idx val="0"/>
          <c:order val="8"/>
          <c:tx>
            <c:v>hap40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2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 w="12700">
                <a:noFill/>
              </a:ln>
              <a:effectLst/>
            </c:spPr>
          </c:marker>
          <c:xVal>
            <c:numRef>
              <c:f>Sheet1!$H$7</c:f>
              <c:numCache>
                <c:formatCode>General</c:formatCode>
                <c:ptCount val="1"/>
                <c:pt idx="0">
                  <c:v>0.14524000000000004</c:v>
                </c:pt>
              </c:numCache>
            </c:numRef>
          </c:xVal>
          <c:yVal>
            <c:numRef>
              <c:f>Sheet1!$H$1</c:f>
              <c:numCache>
                <c:formatCode>General</c:formatCode>
                <c:ptCount val="1"/>
                <c:pt idx="0">
                  <c:v>4.795E-2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211E-4DD2-BFEA-54F353CB08B5}"/>
            </c:ext>
          </c:extLst>
        </c:ser>
        <c:ser>
          <c:idx val="2"/>
          <c:order val="9"/>
          <c:tx>
            <c:v>hap60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Sheet1!$I$7</c:f>
              <c:numCache>
                <c:formatCode>General</c:formatCode>
                <c:ptCount val="1"/>
                <c:pt idx="0">
                  <c:v>0.36343999999999999</c:v>
                </c:pt>
              </c:numCache>
            </c:numRef>
          </c:xVal>
          <c:yVal>
            <c:numRef>
              <c:f>Sheet1!$I$1</c:f>
              <c:numCache>
                <c:formatCode>General</c:formatCode>
                <c:ptCount val="1"/>
                <c:pt idx="0">
                  <c:v>-5.0012000000000001E-2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211E-4DD2-BFEA-54F353CB08B5}"/>
            </c:ext>
          </c:extLst>
        </c:ser>
        <c:ser>
          <c:idx val="3"/>
          <c:order val="10"/>
          <c:tx>
            <c:v>hap80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Sheet1!$J$7</c:f>
              <c:numCache>
                <c:formatCode>General</c:formatCode>
                <c:ptCount val="1"/>
                <c:pt idx="0">
                  <c:v>0.46147999999999989</c:v>
                </c:pt>
              </c:numCache>
            </c:numRef>
          </c:xVal>
          <c:yVal>
            <c:numRef>
              <c:f>Sheet1!$J$1</c:f>
              <c:numCache>
                <c:formatCode>General</c:formatCode>
                <c:ptCount val="1"/>
                <c:pt idx="0">
                  <c:v>3.0744E-2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211E-4DD2-BFEA-54F353CB08B5}"/>
            </c:ext>
          </c:extLst>
        </c:ser>
        <c:ser>
          <c:idx val="4"/>
          <c:order val="11"/>
          <c:tx>
            <c:v>hap100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Sheet1!$K$7</c:f>
              <c:numCache>
                <c:formatCode>General</c:formatCode>
                <c:ptCount val="1"/>
                <c:pt idx="0">
                  <c:v>0.55181999999999998</c:v>
                </c:pt>
              </c:numCache>
            </c:numRef>
          </c:xVal>
          <c:yVal>
            <c:numRef>
              <c:f>Sheet1!$K$1</c:f>
              <c:numCache>
                <c:formatCode>General</c:formatCode>
                <c:ptCount val="1"/>
                <c:pt idx="0">
                  <c:v>2.8745E-2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1E-4DD2-BFEA-54F353CB08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5917592"/>
        <c:axId val="545917920"/>
      </c:scatterChart>
      <c:valAx>
        <c:axId val="545917592"/>
        <c:scaling>
          <c:orientation val="minMax"/>
          <c:max val="1"/>
          <c:min val="-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45917920"/>
        <c:crossesAt val="-10000"/>
        <c:crossBetween val="midCat"/>
        <c:majorUnit val="0.5"/>
      </c:valAx>
      <c:valAx>
        <c:axId val="545917920"/>
        <c:scaling>
          <c:orientation val="minMax"/>
          <c:max val="0.2"/>
          <c:min val="-0.60000000000000009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_ " sourceLinked="0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45917592"/>
        <c:crossesAt val="-10000"/>
        <c:crossBetween val="midCat"/>
        <c:majorUnit val="0.2"/>
        <c:min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ja-JP"/>
    </a:p>
  </c:txPr>
  <c:externalData r:id="rId5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548333333333333"/>
          <c:y val="6.889777777777778E-2"/>
          <c:w val="0.7636047619047619"/>
          <c:h val="0.70050222222222225"/>
        </c:manualLayout>
      </c:layout>
      <c:scatterChart>
        <c:scatterStyle val="lineMarker"/>
        <c:varyColors val="0"/>
        <c:ser>
          <c:idx val="11"/>
          <c:order val="0"/>
          <c:tx>
            <c:v>All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trendline>
            <c:spPr>
              <a:ln w="25400" cap="rnd">
                <a:solidFill>
                  <a:schemeClr val="tx1"/>
                </a:solidFill>
                <a:prstDash val="solid"/>
              </a:ln>
              <a:effectLst/>
            </c:spPr>
            <c:trendlineType val="linear"/>
            <c:forward val="0.1"/>
            <c:backward val="0.1"/>
            <c:dispRSqr val="0"/>
            <c:dispEq val="0"/>
          </c:trendline>
          <c:xVal>
            <c:numRef>
              <c:f>Sheet1!$A$7:$K$7</c:f>
              <c:numCache>
                <c:formatCode>General</c:formatCode>
                <c:ptCount val="11"/>
                <c:pt idx="0">
                  <c:v>-0.16691999999999996</c:v>
                </c:pt>
                <c:pt idx="1">
                  <c:v>-0.26429999999999998</c:v>
                </c:pt>
                <c:pt idx="2">
                  <c:v>-0.51534000000000002</c:v>
                </c:pt>
                <c:pt idx="3">
                  <c:v>-0.6139</c:v>
                </c:pt>
                <c:pt idx="4">
                  <c:v>-0.66964000000000001</c:v>
                </c:pt>
                <c:pt idx="5">
                  <c:v>-0.69940000000000002</c:v>
                </c:pt>
                <c:pt idx="6">
                  <c:v>3.9819999999999967E-2</c:v>
                </c:pt>
                <c:pt idx="7">
                  <c:v>0.26</c:v>
                </c:pt>
                <c:pt idx="8">
                  <c:v>0.43805999999999989</c:v>
                </c:pt>
                <c:pt idx="9">
                  <c:v>0.55425999999999997</c:v>
                </c:pt>
                <c:pt idx="10">
                  <c:v>0.66426000000000007</c:v>
                </c:pt>
              </c:numCache>
            </c:numRef>
          </c:xVal>
          <c:yVal>
            <c:numRef>
              <c:f>Sheet1!$A$1:$K$1</c:f>
              <c:numCache>
                <c:formatCode>General</c:formatCode>
                <c:ptCount val="11"/>
                <c:pt idx="0">
                  <c:v>1.072E-2</c:v>
                </c:pt>
                <c:pt idx="1">
                  <c:v>-0.34286</c:v>
                </c:pt>
                <c:pt idx="2">
                  <c:v>-0.1303</c:v>
                </c:pt>
                <c:pt idx="3">
                  <c:v>-0.53473999999999999</c:v>
                </c:pt>
                <c:pt idx="4">
                  <c:v>-0.12529999999999999</c:v>
                </c:pt>
                <c:pt idx="5">
                  <c:v>-7.6160000000000005E-2</c:v>
                </c:pt>
                <c:pt idx="6">
                  <c:v>5.9949000000000002E-2</c:v>
                </c:pt>
                <c:pt idx="7">
                  <c:v>-3.0266999999999999E-2</c:v>
                </c:pt>
                <c:pt idx="8">
                  <c:v>-0.29120000000000001</c:v>
                </c:pt>
                <c:pt idx="9">
                  <c:v>-0.50910999999999995</c:v>
                </c:pt>
                <c:pt idx="10">
                  <c:v>-9.6056000000000006E-3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78A-495B-8489-023553911FB1}"/>
            </c:ext>
          </c:extLst>
        </c:ser>
        <c:ser>
          <c:idx val="9"/>
          <c:order val="1"/>
          <c:tx>
            <c:v>ang100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Sheet1!$F$7</c:f>
              <c:numCache>
                <c:formatCode>General</c:formatCode>
                <c:ptCount val="1"/>
                <c:pt idx="0">
                  <c:v>-0.69940000000000002</c:v>
                </c:pt>
              </c:numCache>
            </c:numRef>
          </c:xVal>
          <c:yVal>
            <c:numRef>
              <c:f>Sheet1!$F$1</c:f>
              <c:numCache>
                <c:formatCode>General</c:formatCode>
                <c:ptCount val="1"/>
                <c:pt idx="0">
                  <c:v>-7.6160000000000005E-2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78A-495B-8489-023553911FB1}"/>
            </c:ext>
          </c:extLst>
        </c:ser>
        <c:ser>
          <c:idx val="8"/>
          <c:order val="2"/>
          <c:tx>
            <c:v>ang80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Sheet1!$E$7</c:f>
              <c:numCache>
                <c:formatCode>General</c:formatCode>
                <c:ptCount val="1"/>
                <c:pt idx="0">
                  <c:v>-0.66964000000000001</c:v>
                </c:pt>
              </c:numCache>
            </c:numRef>
          </c:xVal>
          <c:yVal>
            <c:numRef>
              <c:f>Sheet1!$E$1</c:f>
              <c:numCache>
                <c:formatCode>General</c:formatCode>
                <c:ptCount val="1"/>
                <c:pt idx="0">
                  <c:v>-0.12529999999999999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78A-495B-8489-023553911FB1}"/>
            </c:ext>
          </c:extLst>
        </c:ser>
        <c:ser>
          <c:idx val="7"/>
          <c:order val="3"/>
          <c:tx>
            <c:v>ang60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Sheet1!$D$7</c:f>
              <c:numCache>
                <c:formatCode>General</c:formatCode>
                <c:ptCount val="1"/>
                <c:pt idx="0">
                  <c:v>-0.6139</c:v>
                </c:pt>
              </c:numCache>
            </c:numRef>
          </c:xVal>
          <c:yVal>
            <c:numRef>
              <c:f>Sheet1!$D$1</c:f>
              <c:numCache>
                <c:formatCode>General</c:formatCode>
                <c:ptCount val="1"/>
                <c:pt idx="0">
                  <c:v>-0.53473999999999999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78A-495B-8489-023553911FB1}"/>
            </c:ext>
          </c:extLst>
        </c:ser>
        <c:ser>
          <c:idx val="6"/>
          <c:order val="4"/>
          <c:tx>
            <c:v>ang40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2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2700">
                <a:noFill/>
              </a:ln>
              <a:effectLst/>
            </c:spPr>
          </c:marker>
          <c:xVal>
            <c:numRef>
              <c:f>Sheet1!$C$7</c:f>
              <c:numCache>
                <c:formatCode>General</c:formatCode>
                <c:ptCount val="1"/>
                <c:pt idx="0">
                  <c:v>-0.51534000000000002</c:v>
                </c:pt>
              </c:numCache>
            </c:numRef>
          </c:xVal>
          <c:yVal>
            <c:numRef>
              <c:f>Sheet1!$C$1</c:f>
              <c:numCache>
                <c:formatCode>General</c:formatCode>
                <c:ptCount val="1"/>
                <c:pt idx="0">
                  <c:v>-0.1303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78A-495B-8489-023553911FB1}"/>
            </c:ext>
          </c:extLst>
        </c:ser>
        <c:ser>
          <c:idx val="5"/>
          <c:order val="5"/>
          <c:tx>
            <c:v>ang20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Sheet1!$B$7</c:f>
              <c:numCache>
                <c:formatCode>General</c:formatCode>
                <c:ptCount val="1"/>
                <c:pt idx="0">
                  <c:v>-0.26429999999999998</c:v>
                </c:pt>
              </c:numCache>
            </c:numRef>
          </c:xVal>
          <c:yVal>
            <c:numRef>
              <c:f>Sheet1!$B$1</c:f>
              <c:numCache>
                <c:formatCode>General</c:formatCode>
                <c:ptCount val="1"/>
                <c:pt idx="0">
                  <c:v>-0.34286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78A-495B-8489-023553911FB1}"/>
            </c:ext>
          </c:extLst>
        </c:ser>
        <c:ser>
          <c:idx val="10"/>
          <c:order val="6"/>
          <c:tx>
            <c:v>neutral</c:v>
          </c:tx>
          <c:spPr>
            <a:ln w="25400" cap="rnd">
              <a:noFill/>
              <a:round/>
            </a:ln>
            <a:effectLst/>
          </c:spPr>
          <c:marker>
            <c:symbol val="x"/>
            <c:size val="18"/>
            <c:spPr>
              <a:noFill/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Sheet1!$A$7</c:f>
              <c:numCache>
                <c:formatCode>General</c:formatCode>
                <c:ptCount val="1"/>
                <c:pt idx="0">
                  <c:v>-0.16691999999999996</c:v>
                </c:pt>
              </c:numCache>
            </c:numRef>
          </c:xVal>
          <c:yVal>
            <c:numRef>
              <c:f>Sheet1!$A$1</c:f>
              <c:numCache>
                <c:formatCode>General</c:formatCode>
                <c:ptCount val="1"/>
                <c:pt idx="0">
                  <c:v>1.072E-2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978A-495B-8489-023553911FB1}"/>
            </c:ext>
          </c:extLst>
        </c:ser>
        <c:ser>
          <c:idx val="1"/>
          <c:order val="7"/>
          <c:tx>
            <c:v>hap20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Sheet1!$G$7</c:f>
              <c:numCache>
                <c:formatCode>General</c:formatCode>
                <c:ptCount val="1"/>
                <c:pt idx="0">
                  <c:v>3.9819999999999967E-2</c:v>
                </c:pt>
              </c:numCache>
            </c:numRef>
          </c:xVal>
          <c:yVal>
            <c:numRef>
              <c:f>Sheet1!$G$1</c:f>
              <c:numCache>
                <c:formatCode>General</c:formatCode>
                <c:ptCount val="1"/>
                <c:pt idx="0">
                  <c:v>5.9949000000000002E-2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978A-495B-8489-023553911FB1}"/>
            </c:ext>
          </c:extLst>
        </c:ser>
        <c:ser>
          <c:idx val="0"/>
          <c:order val="8"/>
          <c:tx>
            <c:v>hap40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2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 w="12700">
                <a:noFill/>
              </a:ln>
              <a:effectLst/>
            </c:spPr>
          </c:marker>
          <c:xVal>
            <c:numRef>
              <c:f>Sheet1!$H$7</c:f>
              <c:numCache>
                <c:formatCode>General</c:formatCode>
                <c:ptCount val="1"/>
                <c:pt idx="0">
                  <c:v>0.26</c:v>
                </c:pt>
              </c:numCache>
            </c:numRef>
          </c:xVal>
          <c:yVal>
            <c:numRef>
              <c:f>Sheet1!$H$1</c:f>
              <c:numCache>
                <c:formatCode>General</c:formatCode>
                <c:ptCount val="1"/>
                <c:pt idx="0">
                  <c:v>-3.0266999999999999E-2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978A-495B-8489-023553911FB1}"/>
            </c:ext>
          </c:extLst>
        </c:ser>
        <c:ser>
          <c:idx val="2"/>
          <c:order val="9"/>
          <c:tx>
            <c:v>hap60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Sheet1!$I$7</c:f>
              <c:numCache>
                <c:formatCode>General</c:formatCode>
                <c:ptCount val="1"/>
                <c:pt idx="0">
                  <c:v>0.43805999999999989</c:v>
                </c:pt>
              </c:numCache>
            </c:numRef>
          </c:xVal>
          <c:yVal>
            <c:numRef>
              <c:f>Sheet1!$I$1</c:f>
              <c:numCache>
                <c:formatCode>General</c:formatCode>
                <c:ptCount val="1"/>
                <c:pt idx="0">
                  <c:v>-0.29120000000000001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978A-495B-8489-023553911FB1}"/>
            </c:ext>
          </c:extLst>
        </c:ser>
        <c:ser>
          <c:idx val="3"/>
          <c:order val="10"/>
          <c:tx>
            <c:v>hap80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Sheet1!$J$7</c:f>
              <c:numCache>
                <c:formatCode>General</c:formatCode>
                <c:ptCount val="1"/>
                <c:pt idx="0">
                  <c:v>0.55425999999999997</c:v>
                </c:pt>
              </c:numCache>
            </c:numRef>
          </c:xVal>
          <c:yVal>
            <c:numRef>
              <c:f>Sheet1!$J$1</c:f>
              <c:numCache>
                <c:formatCode>General</c:formatCode>
                <c:ptCount val="1"/>
                <c:pt idx="0">
                  <c:v>-0.50910999999999995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978A-495B-8489-023553911FB1}"/>
            </c:ext>
          </c:extLst>
        </c:ser>
        <c:ser>
          <c:idx val="4"/>
          <c:order val="11"/>
          <c:tx>
            <c:v>hap100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Sheet1!$K$7</c:f>
              <c:numCache>
                <c:formatCode>General</c:formatCode>
                <c:ptCount val="1"/>
                <c:pt idx="0">
                  <c:v>0.66426000000000007</c:v>
                </c:pt>
              </c:numCache>
            </c:numRef>
          </c:xVal>
          <c:yVal>
            <c:numRef>
              <c:f>Sheet1!$K$1</c:f>
              <c:numCache>
                <c:formatCode>General</c:formatCode>
                <c:ptCount val="1"/>
                <c:pt idx="0">
                  <c:v>-9.6056000000000006E-3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978A-495B-8489-023553911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5917592"/>
        <c:axId val="545917920"/>
      </c:scatterChart>
      <c:valAx>
        <c:axId val="545917592"/>
        <c:scaling>
          <c:orientation val="minMax"/>
          <c:max val="1"/>
          <c:min val="-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45917920"/>
        <c:crossesAt val="-10000"/>
        <c:crossBetween val="midCat"/>
        <c:majorUnit val="0.5"/>
      </c:valAx>
      <c:valAx>
        <c:axId val="545917920"/>
        <c:scaling>
          <c:orientation val="minMax"/>
          <c:max val="0.2"/>
          <c:min val="-0.60000000000000009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_ " sourceLinked="0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45917592"/>
        <c:crossesAt val="-10000"/>
        <c:crossBetween val="midCat"/>
        <c:majorUnit val="0.2"/>
        <c:min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ja-JP"/>
    </a:p>
  </c:txPr>
  <c:externalData r:id="rId5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548333333333333"/>
          <c:y val="6.889777777777778E-2"/>
          <c:w val="0.7636047619047619"/>
          <c:h val="0.70050222222222225"/>
        </c:manualLayout>
      </c:layout>
      <c:scatterChart>
        <c:scatterStyle val="lineMarker"/>
        <c:varyColors val="0"/>
        <c:ser>
          <c:idx val="11"/>
          <c:order val="0"/>
          <c:tx>
            <c:v>All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trendline>
            <c:spPr>
              <a:ln w="25400" cap="rnd">
                <a:solidFill>
                  <a:schemeClr val="tx1"/>
                </a:solidFill>
                <a:prstDash val="solid"/>
              </a:ln>
              <a:effectLst/>
            </c:spPr>
            <c:trendlineType val="linear"/>
            <c:forward val="0.1"/>
            <c:backward val="0.1"/>
            <c:dispRSqr val="0"/>
            <c:dispEq val="0"/>
          </c:trendline>
          <c:xVal>
            <c:numRef>
              <c:f>Sheet1!$A$7:$K$7</c:f>
              <c:numCache>
                <c:formatCode>General</c:formatCode>
                <c:ptCount val="11"/>
                <c:pt idx="0">
                  <c:v>-0.10138000000000003</c:v>
                </c:pt>
                <c:pt idx="1">
                  <c:v>-0.18500000000000005</c:v>
                </c:pt>
                <c:pt idx="2">
                  <c:v>-0.37904000000000004</c:v>
                </c:pt>
                <c:pt idx="3">
                  <c:v>-0.48360000000000003</c:v>
                </c:pt>
                <c:pt idx="4">
                  <c:v>-0.53710000000000002</c:v>
                </c:pt>
                <c:pt idx="5">
                  <c:v>-0.58875999999999995</c:v>
                </c:pt>
                <c:pt idx="6">
                  <c:v>6.8200000000000482E-3</c:v>
                </c:pt>
                <c:pt idx="7">
                  <c:v>0.18252000000000002</c:v>
                </c:pt>
                <c:pt idx="8">
                  <c:v>0.31054000000000004</c:v>
                </c:pt>
                <c:pt idx="9">
                  <c:v>0.43140000000000001</c:v>
                </c:pt>
                <c:pt idx="10">
                  <c:v>0.50038000000000005</c:v>
                </c:pt>
              </c:numCache>
            </c:numRef>
          </c:xVal>
          <c:yVal>
            <c:numRef>
              <c:f>Sheet1!$A$1:$K$1</c:f>
              <c:numCache>
                <c:formatCode>General</c:formatCode>
                <c:ptCount val="11"/>
                <c:pt idx="0">
                  <c:v>0.32651000000000002</c:v>
                </c:pt>
                <c:pt idx="1">
                  <c:v>0.11927</c:v>
                </c:pt>
                <c:pt idx="2">
                  <c:v>0.32256000000000001</c:v>
                </c:pt>
                <c:pt idx="3">
                  <c:v>0.31963999999999998</c:v>
                </c:pt>
                <c:pt idx="4">
                  <c:v>0.19886000000000001</c:v>
                </c:pt>
                <c:pt idx="5">
                  <c:v>0.26717999999999997</c:v>
                </c:pt>
                <c:pt idx="6">
                  <c:v>0.25979999999999998</c:v>
                </c:pt>
                <c:pt idx="7">
                  <c:v>4.1541000000000002E-2</c:v>
                </c:pt>
                <c:pt idx="8">
                  <c:v>7.4760999999999994E-2</c:v>
                </c:pt>
                <c:pt idx="9">
                  <c:v>-4.6887999999999999E-2</c:v>
                </c:pt>
                <c:pt idx="10">
                  <c:v>-0.35313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C80-4445-9486-AFF30C5B3884}"/>
            </c:ext>
          </c:extLst>
        </c:ser>
        <c:ser>
          <c:idx val="9"/>
          <c:order val="1"/>
          <c:tx>
            <c:v>ang100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Sheet1!$F$7</c:f>
              <c:numCache>
                <c:formatCode>General</c:formatCode>
                <c:ptCount val="1"/>
                <c:pt idx="0">
                  <c:v>-0.58875999999999995</c:v>
                </c:pt>
              </c:numCache>
            </c:numRef>
          </c:xVal>
          <c:yVal>
            <c:numRef>
              <c:f>Sheet1!$F$1</c:f>
              <c:numCache>
                <c:formatCode>General</c:formatCode>
                <c:ptCount val="1"/>
                <c:pt idx="0">
                  <c:v>0.26717999999999997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C80-4445-9486-AFF30C5B3884}"/>
            </c:ext>
          </c:extLst>
        </c:ser>
        <c:ser>
          <c:idx val="8"/>
          <c:order val="2"/>
          <c:tx>
            <c:v>ang80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Sheet1!$E$7</c:f>
              <c:numCache>
                <c:formatCode>General</c:formatCode>
                <c:ptCount val="1"/>
                <c:pt idx="0">
                  <c:v>-0.53710000000000002</c:v>
                </c:pt>
              </c:numCache>
            </c:numRef>
          </c:xVal>
          <c:yVal>
            <c:numRef>
              <c:f>Sheet1!$E$1</c:f>
              <c:numCache>
                <c:formatCode>General</c:formatCode>
                <c:ptCount val="1"/>
                <c:pt idx="0">
                  <c:v>0.19886000000000001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C80-4445-9486-AFF30C5B3884}"/>
            </c:ext>
          </c:extLst>
        </c:ser>
        <c:ser>
          <c:idx val="7"/>
          <c:order val="3"/>
          <c:tx>
            <c:v>ang60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Sheet1!$D$7</c:f>
              <c:numCache>
                <c:formatCode>General</c:formatCode>
                <c:ptCount val="1"/>
                <c:pt idx="0">
                  <c:v>-0.48360000000000003</c:v>
                </c:pt>
              </c:numCache>
            </c:numRef>
          </c:xVal>
          <c:yVal>
            <c:numRef>
              <c:f>Sheet1!$D$1</c:f>
              <c:numCache>
                <c:formatCode>General</c:formatCode>
                <c:ptCount val="1"/>
                <c:pt idx="0">
                  <c:v>0.31963999999999998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C80-4445-9486-AFF30C5B3884}"/>
            </c:ext>
          </c:extLst>
        </c:ser>
        <c:ser>
          <c:idx val="6"/>
          <c:order val="4"/>
          <c:tx>
            <c:v>ang40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2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2700">
                <a:noFill/>
              </a:ln>
              <a:effectLst/>
            </c:spPr>
          </c:marker>
          <c:xVal>
            <c:numRef>
              <c:f>Sheet1!$C$7</c:f>
              <c:numCache>
                <c:formatCode>General</c:formatCode>
                <c:ptCount val="1"/>
                <c:pt idx="0">
                  <c:v>-0.37904000000000004</c:v>
                </c:pt>
              </c:numCache>
            </c:numRef>
          </c:xVal>
          <c:yVal>
            <c:numRef>
              <c:f>Sheet1!$C$1</c:f>
              <c:numCache>
                <c:formatCode>General</c:formatCode>
                <c:ptCount val="1"/>
                <c:pt idx="0">
                  <c:v>0.32256000000000001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C80-4445-9486-AFF30C5B3884}"/>
            </c:ext>
          </c:extLst>
        </c:ser>
        <c:ser>
          <c:idx val="5"/>
          <c:order val="5"/>
          <c:tx>
            <c:v>ang20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Sheet1!$B$7</c:f>
              <c:numCache>
                <c:formatCode>General</c:formatCode>
                <c:ptCount val="1"/>
                <c:pt idx="0">
                  <c:v>-0.18500000000000005</c:v>
                </c:pt>
              </c:numCache>
            </c:numRef>
          </c:xVal>
          <c:yVal>
            <c:numRef>
              <c:f>Sheet1!$B$1</c:f>
              <c:numCache>
                <c:formatCode>General</c:formatCode>
                <c:ptCount val="1"/>
                <c:pt idx="0">
                  <c:v>0.11927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FC80-4445-9486-AFF30C5B3884}"/>
            </c:ext>
          </c:extLst>
        </c:ser>
        <c:ser>
          <c:idx val="10"/>
          <c:order val="6"/>
          <c:tx>
            <c:v>neutral</c:v>
          </c:tx>
          <c:spPr>
            <a:ln w="25400" cap="rnd">
              <a:noFill/>
              <a:round/>
            </a:ln>
            <a:effectLst/>
          </c:spPr>
          <c:marker>
            <c:symbol val="x"/>
            <c:size val="18"/>
            <c:spPr>
              <a:noFill/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Sheet1!$A$7</c:f>
              <c:numCache>
                <c:formatCode>General</c:formatCode>
                <c:ptCount val="1"/>
                <c:pt idx="0">
                  <c:v>-0.10138000000000003</c:v>
                </c:pt>
              </c:numCache>
            </c:numRef>
          </c:xVal>
          <c:yVal>
            <c:numRef>
              <c:f>Sheet1!$A$1</c:f>
              <c:numCache>
                <c:formatCode>General</c:formatCode>
                <c:ptCount val="1"/>
                <c:pt idx="0">
                  <c:v>0.32651000000000002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FC80-4445-9486-AFF30C5B3884}"/>
            </c:ext>
          </c:extLst>
        </c:ser>
        <c:ser>
          <c:idx val="1"/>
          <c:order val="7"/>
          <c:tx>
            <c:v>hap20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Sheet1!$G$7</c:f>
              <c:numCache>
                <c:formatCode>General</c:formatCode>
                <c:ptCount val="1"/>
                <c:pt idx="0">
                  <c:v>6.8200000000000482E-3</c:v>
                </c:pt>
              </c:numCache>
            </c:numRef>
          </c:xVal>
          <c:yVal>
            <c:numRef>
              <c:f>Sheet1!$G$1</c:f>
              <c:numCache>
                <c:formatCode>General</c:formatCode>
                <c:ptCount val="1"/>
                <c:pt idx="0">
                  <c:v>0.25979999999999998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FC80-4445-9486-AFF30C5B3884}"/>
            </c:ext>
          </c:extLst>
        </c:ser>
        <c:ser>
          <c:idx val="0"/>
          <c:order val="8"/>
          <c:tx>
            <c:v>hap40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2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 w="12700">
                <a:noFill/>
              </a:ln>
              <a:effectLst/>
            </c:spPr>
          </c:marker>
          <c:xVal>
            <c:numRef>
              <c:f>Sheet1!$H$7</c:f>
              <c:numCache>
                <c:formatCode>General</c:formatCode>
                <c:ptCount val="1"/>
                <c:pt idx="0">
                  <c:v>0.18252000000000002</c:v>
                </c:pt>
              </c:numCache>
            </c:numRef>
          </c:xVal>
          <c:yVal>
            <c:numRef>
              <c:f>Sheet1!$H$1</c:f>
              <c:numCache>
                <c:formatCode>General</c:formatCode>
                <c:ptCount val="1"/>
                <c:pt idx="0">
                  <c:v>4.1541000000000002E-2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FC80-4445-9486-AFF30C5B3884}"/>
            </c:ext>
          </c:extLst>
        </c:ser>
        <c:ser>
          <c:idx val="2"/>
          <c:order val="9"/>
          <c:tx>
            <c:v>hap60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Sheet1!$I$7</c:f>
              <c:numCache>
                <c:formatCode>General</c:formatCode>
                <c:ptCount val="1"/>
                <c:pt idx="0">
                  <c:v>0.31054000000000004</c:v>
                </c:pt>
              </c:numCache>
            </c:numRef>
          </c:xVal>
          <c:yVal>
            <c:numRef>
              <c:f>Sheet1!$I$1</c:f>
              <c:numCache>
                <c:formatCode>General</c:formatCode>
                <c:ptCount val="1"/>
                <c:pt idx="0">
                  <c:v>7.4760999999999994E-2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FC80-4445-9486-AFF30C5B3884}"/>
            </c:ext>
          </c:extLst>
        </c:ser>
        <c:ser>
          <c:idx val="3"/>
          <c:order val="10"/>
          <c:tx>
            <c:v>hap80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Sheet1!$J$7</c:f>
              <c:numCache>
                <c:formatCode>General</c:formatCode>
                <c:ptCount val="1"/>
                <c:pt idx="0">
                  <c:v>0.43140000000000001</c:v>
                </c:pt>
              </c:numCache>
            </c:numRef>
          </c:xVal>
          <c:yVal>
            <c:numRef>
              <c:f>Sheet1!$J$1</c:f>
              <c:numCache>
                <c:formatCode>General</c:formatCode>
                <c:ptCount val="1"/>
                <c:pt idx="0">
                  <c:v>-4.6887999999999999E-2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FC80-4445-9486-AFF30C5B3884}"/>
            </c:ext>
          </c:extLst>
        </c:ser>
        <c:ser>
          <c:idx val="4"/>
          <c:order val="11"/>
          <c:tx>
            <c:v>hap100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Sheet1!$K$7</c:f>
              <c:numCache>
                <c:formatCode>General</c:formatCode>
                <c:ptCount val="1"/>
                <c:pt idx="0">
                  <c:v>0.50038000000000005</c:v>
                </c:pt>
              </c:numCache>
            </c:numRef>
          </c:xVal>
          <c:yVal>
            <c:numRef>
              <c:f>Sheet1!$K$1</c:f>
              <c:numCache>
                <c:formatCode>General</c:formatCode>
                <c:ptCount val="1"/>
                <c:pt idx="0">
                  <c:v>-0.35313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FC80-4445-9486-AFF30C5B38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5917592"/>
        <c:axId val="545917920"/>
      </c:scatterChart>
      <c:valAx>
        <c:axId val="545917592"/>
        <c:scaling>
          <c:orientation val="minMax"/>
          <c:max val="1"/>
          <c:min val="-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45917920"/>
        <c:crossesAt val="-10000"/>
        <c:crossBetween val="midCat"/>
        <c:majorUnit val="0.5"/>
      </c:valAx>
      <c:valAx>
        <c:axId val="545917920"/>
        <c:scaling>
          <c:orientation val="minMax"/>
          <c:max val="0.60000000000000009"/>
          <c:min val="-0.60000000000000009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_ " sourceLinked="0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45917592"/>
        <c:crossesAt val="-10000"/>
        <c:crossBetween val="midCat"/>
        <c:majorUnit val="0.2"/>
        <c:min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ja-JP"/>
    </a:p>
  </c:txPr>
  <c:externalData r:id="rId5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548333333333333"/>
          <c:y val="6.889777777777778E-2"/>
          <c:w val="0.7636047619047619"/>
          <c:h val="0.70050222222222225"/>
        </c:manualLayout>
      </c:layout>
      <c:scatterChart>
        <c:scatterStyle val="lineMarker"/>
        <c:varyColors val="0"/>
        <c:ser>
          <c:idx val="11"/>
          <c:order val="0"/>
          <c:tx>
            <c:v>All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trendline>
            <c:spPr>
              <a:ln w="25400" cap="rnd">
                <a:solidFill>
                  <a:schemeClr val="tx1"/>
                </a:solidFill>
                <a:prstDash val="solid"/>
              </a:ln>
              <a:effectLst/>
            </c:spPr>
            <c:trendlineType val="linear"/>
            <c:forward val="0.1"/>
            <c:backward val="0.1"/>
            <c:dispRSqr val="0"/>
            <c:dispEq val="0"/>
          </c:trendline>
          <c:xVal>
            <c:numRef>
              <c:f>Sheet1!$A$7:$K$7</c:f>
              <c:numCache>
                <c:formatCode>General</c:formatCode>
                <c:ptCount val="11"/>
                <c:pt idx="0">
                  <c:v>-0.20391999999999999</c:v>
                </c:pt>
                <c:pt idx="1">
                  <c:v>-0.35140000000000005</c:v>
                </c:pt>
                <c:pt idx="2">
                  <c:v>-0.63434000000000001</c:v>
                </c:pt>
                <c:pt idx="3">
                  <c:v>-0.74221999999999999</c:v>
                </c:pt>
                <c:pt idx="4">
                  <c:v>-0.80386999999999997</c:v>
                </c:pt>
                <c:pt idx="5">
                  <c:v>-0.83151799999999998</c:v>
                </c:pt>
                <c:pt idx="6">
                  <c:v>-2.3259999999999947E-2</c:v>
                </c:pt>
                <c:pt idx="7">
                  <c:v>0.22995999999999994</c:v>
                </c:pt>
                <c:pt idx="8">
                  <c:v>0.48910000000000009</c:v>
                </c:pt>
                <c:pt idx="9">
                  <c:v>0.58444000000000007</c:v>
                </c:pt>
                <c:pt idx="10">
                  <c:v>0.69673999999999991</c:v>
                </c:pt>
              </c:numCache>
            </c:numRef>
          </c:xVal>
          <c:yVal>
            <c:numRef>
              <c:f>Sheet1!$A$1:$K$1</c:f>
              <c:numCache>
                <c:formatCode>General</c:formatCode>
                <c:ptCount val="11"/>
                <c:pt idx="0">
                  <c:v>6.5339999999999995E-2</c:v>
                </c:pt>
                <c:pt idx="1">
                  <c:v>0.25520999999999999</c:v>
                </c:pt>
                <c:pt idx="2">
                  <c:v>2.6221999999999999E-2</c:v>
                </c:pt>
                <c:pt idx="3">
                  <c:v>0.26512000000000002</c:v>
                </c:pt>
                <c:pt idx="4">
                  <c:v>0.38362000000000002</c:v>
                </c:pt>
                <c:pt idx="5">
                  <c:v>4.0939000000000003E-2</c:v>
                </c:pt>
                <c:pt idx="6">
                  <c:v>1.5788E-2</c:v>
                </c:pt>
                <c:pt idx="7">
                  <c:v>5.3940000000000002E-2</c:v>
                </c:pt>
                <c:pt idx="8">
                  <c:v>0.16016</c:v>
                </c:pt>
                <c:pt idx="9">
                  <c:v>4.3223000000000003E-3</c:v>
                </c:pt>
                <c:pt idx="10">
                  <c:v>-0.10106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1D9-4068-9CEC-CDB8C6FA703E}"/>
            </c:ext>
          </c:extLst>
        </c:ser>
        <c:ser>
          <c:idx val="9"/>
          <c:order val="1"/>
          <c:tx>
            <c:v>ang100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Sheet1!$F$7</c:f>
              <c:numCache>
                <c:formatCode>General</c:formatCode>
                <c:ptCount val="1"/>
                <c:pt idx="0">
                  <c:v>-0.83151799999999998</c:v>
                </c:pt>
              </c:numCache>
            </c:numRef>
          </c:xVal>
          <c:yVal>
            <c:numRef>
              <c:f>Sheet1!$F$1</c:f>
              <c:numCache>
                <c:formatCode>General</c:formatCode>
                <c:ptCount val="1"/>
                <c:pt idx="0">
                  <c:v>4.0939000000000003E-2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1D9-4068-9CEC-CDB8C6FA703E}"/>
            </c:ext>
          </c:extLst>
        </c:ser>
        <c:ser>
          <c:idx val="8"/>
          <c:order val="2"/>
          <c:tx>
            <c:v>ang80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Sheet1!$E$7</c:f>
              <c:numCache>
                <c:formatCode>General</c:formatCode>
                <c:ptCount val="1"/>
                <c:pt idx="0">
                  <c:v>-0.80386999999999997</c:v>
                </c:pt>
              </c:numCache>
            </c:numRef>
          </c:xVal>
          <c:yVal>
            <c:numRef>
              <c:f>Sheet1!$E$1</c:f>
              <c:numCache>
                <c:formatCode>General</c:formatCode>
                <c:ptCount val="1"/>
                <c:pt idx="0">
                  <c:v>0.38362000000000002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1D9-4068-9CEC-CDB8C6FA703E}"/>
            </c:ext>
          </c:extLst>
        </c:ser>
        <c:ser>
          <c:idx val="7"/>
          <c:order val="3"/>
          <c:tx>
            <c:v>ang60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Sheet1!$D$7</c:f>
              <c:numCache>
                <c:formatCode>General</c:formatCode>
                <c:ptCount val="1"/>
                <c:pt idx="0">
                  <c:v>-0.74221999999999999</c:v>
                </c:pt>
              </c:numCache>
            </c:numRef>
          </c:xVal>
          <c:yVal>
            <c:numRef>
              <c:f>Sheet1!$D$1</c:f>
              <c:numCache>
                <c:formatCode>General</c:formatCode>
                <c:ptCount val="1"/>
                <c:pt idx="0">
                  <c:v>0.26512000000000002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1D9-4068-9CEC-CDB8C6FA703E}"/>
            </c:ext>
          </c:extLst>
        </c:ser>
        <c:ser>
          <c:idx val="6"/>
          <c:order val="4"/>
          <c:tx>
            <c:v>ang40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2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 w="12700">
                <a:noFill/>
              </a:ln>
              <a:effectLst/>
            </c:spPr>
          </c:marker>
          <c:xVal>
            <c:numRef>
              <c:f>Sheet1!$C$7</c:f>
              <c:numCache>
                <c:formatCode>General</c:formatCode>
                <c:ptCount val="1"/>
                <c:pt idx="0">
                  <c:v>-0.63434000000000001</c:v>
                </c:pt>
              </c:numCache>
            </c:numRef>
          </c:xVal>
          <c:yVal>
            <c:numRef>
              <c:f>Sheet1!$C$1</c:f>
              <c:numCache>
                <c:formatCode>General</c:formatCode>
                <c:ptCount val="1"/>
                <c:pt idx="0">
                  <c:v>2.6221999999999999E-2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1D9-4068-9CEC-CDB8C6FA703E}"/>
            </c:ext>
          </c:extLst>
        </c:ser>
        <c:ser>
          <c:idx val="5"/>
          <c:order val="5"/>
          <c:tx>
            <c:v>ang20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8"/>
            <c:spPr>
              <a:solidFill>
                <a:schemeClr val="tx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Sheet1!$B$7</c:f>
              <c:numCache>
                <c:formatCode>General</c:formatCode>
                <c:ptCount val="1"/>
                <c:pt idx="0">
                  <c:v>-0.35140000000000005</c:v>
                </c:pt>
              </c:numCache>
            </c:numRef>
          </c:xVal>
          <c:yVal>
            <c:numRef>
              <c:f>Sheet1!$B$1</c:f>
              <c:numCache>
                <c:formatCode>General</c:formatCode>
                <c:ptCount val="1"/>
                <c:pt idx="0">
                  <c:v>0.25520999999999999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A1D9-4068-9CEC-CDB8C6FA703E}"/>
            </c:ext>
          </c:extLst>
        </c:ser>
        <c:ser>
          <c:idx val="10"/>
          <c:order val="6"/>
          <c:tx>
            <c:v>neutral</c:v>
          </c:tx>
          <c:spPr>
            <a:ln w="25400" cap="rnd">
              <a:noFill/>
              <a:round/>
            </a:ln>
            <a:effectLst/>
          </c:spPr>
          <c:marker>
            <c:symbol val="x"/>
            <c:size val="18"/>
            <c:spPr>
              <a:noFill/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Sheet1!$A$7</c:f>
              <c:numCache>
                <c:formatCode>General</c:formatCode>
                <c:ptCount val="1"/>
                <c:pt idx="0">
                  <c:v>-0.20391999999999999</c:v>
                </c:pt>
              </c:numCache>
            </c:numRef>
          </c:xVal>
          <c:yVal>
            <c:numRef>
              <c:f>Sheet1!$A$1</c:f>
              <c:numCache>
                <c:formatCode>General</c:formatCode>
                <c:ptCount val="1"/>
                <c:pt idx="0">
                  <c:v>6.5339999999999995E-2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A1D9-4068-9CEC-CDB8C6FA703E}"/>
            </c:ext>
          </c:extLst>
        </c:ser>
        <c:ser>
          <c:idx val="1"/>
          <c:order val="7"/>
          <c:tx>
            <c:v>hap20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Sheet1!$G$7</c:f>
              <c:numCache>
                <c:formatCode>General</c:formatCode>
                <c:ptCount val="1"/>
                <c:pt idx="0">
                  <c:v>-2.3259999999999947E-2</c:v>
                </c:pt>
              </c:numCache>
            </c:numRef>
          </c:xVal>
          <c:yVal>
            <c:numRef>
              <c:f>Sheet1!$G$1</c:f>
              <c:numCache>
                <c:formatCode>General</c:formatCode>
                <c:ptCount val="1"/>
                <c:pt idx="0">
                  <c:v>1.5788E-2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A1D9-4068-9CEC-CDB8C6FA703E}"/>
            </c:ext>
          </c:extLst>
        </c:ser>
        <c:ser>
          <c:idx val="0"/>
          <c:order val="8"/>
          <c:tx>
            <c:v>hap40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2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 w="12700">
                <a:noFill/>
              </a:ln>
              <a:effectLst/>
            </c:spPr>
          </c:marker>
          <c:xVal>
            <c:numRef>
              <c:f>Sheet1!$H$7</c:f>
              <c:numCache>
                <c:formatCode>General</c:formatCode>
                <c:ptCount val="1"/>
                <c:pt idx="0">
                  <c:v>0.22995999999999994</c:v>
                </c:pt>
              </c:numCache>
            </c:numRef>
          </c:xVal>
          <c:yVal>
            <c:numRef>
              <c:f>Sheet1!$H$1</c:f>
              <c:numCache>
                <c:formatCode>General</c:formatCode>
                <c:ptCount val="1"/>
                <c:pt idx="0">
                  <c:v>5.3940000000000002E-2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A1D9-4068-9CEC-CDB8C6FA703E}"/>
            </c:ext>
          </c:extLst>
        </c:ser>
        <c:ser>
          <c:idx val="2"/>
          <c:order val="9"/>
          <c:tx>
            <c:v>hap60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Sheet1!$I$7</c:f>
              <c:numCache>
                <c:formatCode>General</c:formatCode>
                <c:ptCount val="1"/>
                <c:pt idx="0">
                  <c:v>0.48910000000000009</c:v>
                </c:pt>
              </c:numCache>
            </c:numRef>
          </c:xVal>
          <c:yVal>
            <c:numRef>
              <c:f>Sheet1!$I$1</c:f>
              <c:numCache>
                <c:formatCode>General</c:formatCode>
                <c:ptCount val="1"/>
                <c:pt idx="0">
                  <c:v>0.16016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A1D9-4068-9CEC-CDB8C6FA703E}"/>
            </c:ext>
          </c:extLst>
        </c:ser>
        <c:ser>
          <c:idx val="3"/>
          <c:order val="10"/>
          <c:tx>
            <c:v>hap80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Sheet1!$J$7</c:f>
              <c:numCache>
                <c:formatCode>General</c:formatCode>
                <c:ptCount val="1"/>
                <c:pt idx="0">
                  <c:v>0.58444000000000007</c:v>
                </c:pt>
              </c:numCache>
            </c:numRef>
          </c:xVal>
          <c:yVal>
            <c:numRef>
              <c:f>Sheet1!$J$1</c:f>
              <c:numCache>
                <c:formatCode>General</c:formatCode>
                <c:ptCount val="1"/>
                <c:pt idx="0">
                  <c:v>4.3223000000000003E-3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A1D9-4068-9CEC-CDB8C6FA703E}"/>
            </c:ext>
          </c:extLst>
        </c:ser>
        <c:ser>
          <c:idx val="4"/>
          <c:order val="11"/>
          <c:tx>
            <c:v>hap100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18"/>
            <c:spPr>
              <a:solidFill>
                <a:schemeClr val="bg1"/>
              </a:solidFill>
              <a:ln w="50800">
                <a:solidFill>
                  <a:schemeClr val="tx1"/>
                </a:solidFill>
              </a:ln>
              <a:effectLst/>
            </c:spPr>
          </c:marker>
          <c:xVal>
            <c:numRef>
              <c:f>Sheet1!$K$7</c:f>
              <c:numCache>
                <c:formatCode>General</c:formatCode>
                <c:ptCount val="1"/>
                <c:pt idx="0">
                  <c:v>0.69673999999999991</c:v>
                </c:pt>
              </c:numCache>
            </c:numRef>
          </c:xVal>
          <c:yVal>
            <c:numRef>
              <c:f>Sheet1!$K$1</c:f>
              <c:numCache>
                <c:formatCode>General</c:formatCode>
                <c:ptCount val="1"/>
                <c:pt idx="0">
                  <c:v>-0.10106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A1D9-4068-9CEC-CDB8C6FA70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5917592"/>
        <c:axId val="545917920"/>
      </c:scatterChart>
      <c:valAx>
        <c:axId val="545917592"/>
        <c:scaling>
          <c:orientation val="minMax"/>
          <c:max val="1"/>
          <c:min val="-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45917920"/>
        <c:crossesAt val="-10000"/>
        <c:crossBetween val="midCat"/>
        <c:majorUnit val="0.5"/>
      </c:valAx>
      <c:valAx>
        <c:axId val="545917920"/>
        <c:scaling>
          <c:orientation val="minMax"/>
          <c:max val="0.60000000000000009"/>
          <c:min val="-0.60000000000000009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_ " sourceLinked="0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45917592"/>
        <c:crossesAt val="-10000"/>
        <c:crossBetween val="midCat"/>
        <c:majorUnit val="0.2"/>
        <c:min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ja-JP"/>
    </a:p>
  </c:txPr>
  <c:externalData r:id="rId5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81D889-54C0-4B11-B312-960A31C0D8A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CAC1DE8B-608F-45C2-A103-F8955F6F577E}">
      <dgm:prSet phldrT="[テキスト]" custT="1"/>
      <dgm:spPr>
        <a:noFill/>
        <a:ln w="254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3200" dirty="0">
              <a:solidFill>
                <a:schemeClr val="tx1"/>
              </a:solidFill>
            </a:rPr>
            <a:t>表情を観察する</a:t>
          </a:r>
        </a:p>
      </dgm:t>
    </dgm:pt>
    <dgm:pt modelId="{A11C7CCD-8228-44A3-B96D-7CE070193723}" type="parTrans" cxnId="{5863BDDB-9387-4582-B353-1629543079B8}">
      <dgm:prSet/>
      <dgm:spPr/>
      <dgm:t>
        <a:bodyPr/>
        <a:lstStyle/>
        <a:p>
          <a:endParaRPr kumimoji="1" lang="ja-JP" altLang="en-US" sz="3200"/>
        </a:p>
      </dgm:t>
    </dgm:pt>
    <dgm:pt modelId="{537003E3-6BAB-49B4-9C12-A9CA8AC23761}" type="sibTrans" cxnId="{5863BDDB-9387-4582-B353-1629543079B8}">
      <dgm:prSet custT="1"/>
      <dgm:spPr>
        <a:solidFill>
          <a:schemeClr val="accent1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endParaRPr kumimoji="1" lang="ja-JP" altLang="en-US" sz="3200"/>
        </a:p>
      </dgm:t>
    </dgm:pt>
    <dgm:pt modelId="{2733EFB7-6527-4133-A3C5-1BC0AC89AF2A}">
      <dgm:prSet phldrT="[テキスト]" custT="1"/>
      <dgm:spPr>
        <a:noFill/>
        <a:ln w="254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3200" dirty="0">
              <a:solidFill>
                <a:schemeClr val="tx1"/>
              </a:solidFill>
            </a:rPr>
            <a:t>他者と同じ身体状態になる</a:t>
          </a:r>
        </a:p>
      </dgm:t>
    </dgm:pt>
    <dgm:pt modelId="{E4B726D7-EF8C-4D1C-B116-27D3E272BE2C}" type="parTrans" cxnId="{6371EFB9-5DDF-4E0B-97DA-7C0ADED25012}">
      <dgm:prSet/>
      <dgm:spPr/>
      <dgm:t>
        <a:bodyPr/>
        <a:lstStyle/>
        <a:p>
          <a:endParaRPr kumimoji="1" lang="ja-JP" altLang="en-US" sz="3200"/>
        </a:p>
      </dgm:t>
    </dgm:pt>
    <dgm:pt modelId="{1971BCE8-FE2A-4328-85A7-9C16D169B5D7}" type="sibTrans" cxnId="{6371EFB9-5DDF-4E0B-97DA-7C0ADED25012}">
      <dgm:prSet custT="1"/>
      <dgm:spPr>
        <a:solidFill>
          <a:schemeClr val="accent1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endParaRPr kumimoji="1" lang="ja-JP" altLang="en-US" sz="3200"/>
        </a:p>
      </dgm:t>
    </dgm:pt>
    <dgm:pt modelId="{63125041-0839-49E9-B6A6-ECE74DC3311E}">
      <dgm:prSet phldrT="[テキスト]" custT="1"/>
      <dgm:spPr>
        <a:noFill/>
        <a:ln w="254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3200" dirty="0">
              <a:solidFill>
                <a:schemeClr val="tx1"/>
              </a:solidFill>
            </a:rPr>
            <a:t>他者と同じ感情状態になる</a:t>
          </a:r>
        </a:p>
      </dgm:t>
    </dgm:pt>
    <dgm:pt modelId="{B546E092-06D7-480C-B9B3-8DEDAB9B283F}" type="parTrans" cxnId="{AE9A2F48-338B-4C26-879C-93AF8986D265}">
      <dgm:prSet/>
      <dgm:spPr/>
      <dgm:t>
        <a:bodyPr/>
        <a:lstStyle/>
        <a:p>
          <a:endParaRPr kumimoji="1" lang="ja-JP" altLang="en-US" sz="3200"/>
        </a:p>
      </dgm:t>
    </dgm:pt>
    <dgm:pt modelId="{930AD2E0-56B7-47C9-9D30-A1BD9CEB2CCC}" type="sibTrans" cxnId="{AE9A2F48-338B-4C26-879C-93AF8986D265}">
      <dgm:prSet custT="1"/>
      <dgm:spPr>
        <a:solidFill>
          <a:schemeClr val="accent1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endParaRPr kumimoji="1" lang="ja-JP" altLang="en-US" sz="3200"/>
        </a:p>
      </dgm:t>
    </dgm:pt>
    <dgm:pt modelId="{64100D98-B624-4E03-BE6E-423BCCA752DD}">
      <dgm:prSet phldrT="[テキスト]" custT="1"/>
      <dgm:spPr>
        <a:noFill/>
        <a:ln w="25400">
          <a:solidFill>
            <a:schemeClr val="accent1"/>
          </a:solidFill>
        </a:ln>
      </dgm:spPr>
      <dgm:t>
        <a:bodyPr/>
        <a:lstStyle/>
        <a:p>
          <a:r>
            <a:rPr kumimoji="1" lang="ja-JP" altLang="en-US" sz="3200" dirty="0">
              <a:solidFill>
                <a:schemeClr val="tx1"/>
              </a:solidFill>
            </a:rPr>
            <a:t>他者の感情を理解する</a:t>
          </a:r>
        </a:p>
      </dgm:t>
    </dgm:pt>
    <dgm:pt modelId="{BCCC9971-F9FD-4597-AA91-D871260E7F69}" type="parTrans" cxnId="{38AA5E55-A7DE-49CE-AFA6-D32EC651F617}">
      <dgm:prSet/>
      <dgm:spPr/>
      <dgm:t>
        <a:bodyPr/>
        <a:lstStyle/>
        <a:p>
          <a:endParaRPr kumimoji="1" lang="ja-JP" altLang="en-US" sz="3200"/>
        </a:p>
      </dgm:t>
    </dgm:pt>
    <dgm:pt modelId="{E721D115-98A8-4F37-A3E0-6B1356051360}" type="sibTrans" cxnId="{38AA5E55-A7DE-49CE-AFA6-D32EC651F617}">
      <dgm:prSet/>
      <dgm:spPr/>
      <dgm:t>
        <a:bodyPr/>
        <a:lstStyle/>
        <a:p>
          <a:endParaRPr kumimoji="1" lang="ja-JP" altLang="en-US" sz="3200"/>
        </a:p>
      </dgm:t>
    </dgm:pt>
    <dgm:pt modelId="{575B1952-6041-4D4E-AE4D-7806690F3BE2}" type="pres">
      <dgm:prSet presAssocID="{C581D889-54C0-4B11-B312-960A31C0D8AB}" presName="outerComposite" presStyleCnt="0">
        <dgm:presLayoutVars>
          <dgm:chMax val="5"/>
          <dgm:dir/>
          <dgm:resizeHandles val="exact"/>
        </dgm:presLayoutVars>
      </dgm:prSet>
      <dgm:spPr/>
    </dgm:pt>
    <dgm:pt modelId="{3388DCE8-3546-47D3-9725-B01DB6458E3E}" type="pres">
      <dgm:prSet presAssocID="{C581D889-54C0-4B11-B312-960A31C0D8AB}" presName="dummyMaxCanvas" presStyleCnt="0">
        <dgm:presLayoutVars/>
      </dgm:prSet>
      <dgm:spPr/>
    </dgm:pt>
    <dgm:pt modelId="{201B88BC-A444-4F09-B3E6-F932D9E57406}" type="pres">
      <dgm:prSet presAssocID="{C581D889-54C0-4B11-B312-960A31C0D8AB}" presName="FourNodes_1" presStyleLbl="node1" presStyleIdx="0" presStyleCnt="4">
        <dgm:presLayoutVars>
          <dgm:bulletEnabled val="1"/>
        </dgm:presLayoutVars>
      </dgm:prSet>
      <dgm:spPr/>
    </dgm:pt>
    <dgm:pt modelId="{410842FA-A010-4DF1-B5D9-A63628B1C85B}" type="pres">
      <dgm:prSet presAssocID="{C581D889-54C0-4B11-B312-960A31C0D8AB}" presName="FourNodes_2" presStyleLbl="node1" presStyleIdx="1" presStyleCnt="4">
        <dgm:presLayoutVars>
          <dgm:bulletEnabled val="1"/>
        </dgm:presLayoutVars>
      </dgm:prSet>
      <dgm:spPr/>
    </dgm:pt>
    <dgm:pt modelId="{47177F64-4C3C-40A4-A9B8-8711822B207A}" type="pres">
      <dgm:prSet presAssocID="{C581D889-54C0-4B11-B312-960A31C0D8AB}" presName="FourNodes_3" presStyleLbl="node1" presStyleIdx="2" presStyleCnt="4">
        <dgm:presLayoutVars>
          <dgm:bulletEnabled val="1"/>
        </dgm:presLayoutVars>
      </dgm:prSet>
      <dgm:spPr/>
    </dgm:pt>
    <dgm:pt modelId="{22271102-718B-4359-BFCD-16AD6F28C785}" type="pres">
      <dgm:prSet presAssocID="{C581D889-54C0-4B11-B312-960A31C0D8AB}" presName="FourNodes_4" presStyleLbl="node1" presStyleIdx="3" presStyleCnt="4">
        <dgm:presLayoutVars>
          <dgm:bulletEnabled val="1"/>
        </dgm:presLayoutVars>
      </dgm:prSet>
      <dgm:spPr/>
    </dgm:pt>
    <dgm:pt modelId="{B69ED3B4-BDB8-49AD-80F4-4DEB54B66653}" type="pres">
      <dgm:prSet presAssocID="{C581D889-54C0-4B11-B312-960A31C0D8AB}" presName="FourConn_1-2" presStyleLbl="fgAccFollowNode1" presStyleIdx="0" presStyleCnt="3">
        <dgm:presLayoutVars>
          <dgm:bulletEnabled val="1"/>
        </dgm:presLayoutVars>
      </dgm:prSet>
      <dgm:spPr/>
    </dgm:pt>
    <dgm:pt modelId="{CAECCBD5-6BF9-471D-9CAF-305E1664D370}" type="pres">
      <dgm:prSet presAssocID="{C581D889-54C0-4B11-B312-960A31C0D8AB}" presName="FourConn_2-3" presStyleLbl="fgAccFollowNode1" presStyleIdx="1" presStyleCnt="3">
        <dgm:presLayoutVars>
          <dgm:bulletEnabled val="1"/>
        </dgm:presLayoutVars>
      </dgm:prSet>
      <dgm:spPr/>
    </dgm:pt>
    <dgm:pt modelId="{3EACE75C-B2CD-4031-9823-4D9C200C8A08}" type="pres">
      <dgm:prSet presAssocID="{C581D889-54C0-4B11-B312-960A31C0D8AB}" presName="FourConn_3-4" presStyleLbl="fgAccFollowNode1" presStyleIdx="2" presStyleCnt="3">
        <dgm:presLayoutVars>
          <dgm:bulletEnabled val="1"/>
        </dgm:presLayoutVars>
      </dgm:prSet>
      <dgm:spPr/>
    </dgm:pt>
    <dgm:pt modelId="{78A00F07-7B0B-4D5C-986B-F1990C4119F6}" type="pres">
      <dgm:prSet presAssocID="{C581D889-54C0-4B11-B312-960A31C0D8AB}" presName="FourNodes_1_text" presStyleLbl="node1" presStyleIdx="3" presStyleCnt="4">
        <dgm:presLayoutVars>
          <dgm:bulletEnabled val="1"/>
        </dgm:presLayoutVars>
      </dgm:prSet>
      <dgm:spPr/>
    </dgm:pt>
    <dgm:pt modelId="{9F895503-3413-4E92-8600-E11877D6FCBA}" type="pres">
      <dgm:prSet presAssocID="{C581D889-54C0-4B11-B312-960A31C0D8AB}" presName="FourNodes_2_text" presStyleLbl="node1" presStyleIdx="3" presStyleCnt="4">
        <dgm:presLayoutVars>
          <dgm:bulletEnabled val="1"/>
        </dgm:presLayoutVars>
      </dgm:prSet>
      <dgm:spPr/>
    </dgm:pt>
    <dgm:pt modelId="{FC4F5D7A-46FC-41F8-899B-2724657A82CD}" type="pres">
      <dgm:prSet presAssocID="{C581D889-54C0-4B11-B312-960A31C0D8AB}" presName="FourNodes_3_text" presStyleLbl="node1" presStyleIdx="3" presStyleCnt="4">
        <dgm:presLayoutVars>
          <dgm:bulletEnabled val="1"/>
        </dgm:presLayoutVars>
      </dgm:prSet>
      <dgm:spPr/>
    </dgm:pt>
    <dgm:pt modelId="{172CC8D3-4E5A-4AFC-ACBB-C3A9DC3E212F}" type="pres">
      <dgm:prSet presAssocID="{C581D889-54C0-4B11-B312-960A31C0D8A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FE20402-61D4-45AD-9D96-85C521D134A6}" type="presOf" srcId="{64100D98-B624-4E03-BE6E-423BCCA752DD}" destId="{22271102-718B-4359-BFCD-16AD6F28C785}" srcOrd="0" destOrd="0" presId="urn:microsoft.com/office/officeart/2005/8/layout/vProcess5"/>
    <dgm:cxn modelId="{ECB00C27-8227-4D4A-9E5A-0857D54EA76A}" type="presOf" srcId="{CAC1DE8B-608F-45C2-A103-F8955F6F577E}" destId="{78A00F07-7B0B-4D5C-986B-F1990C4119F6}" srcOrd="1" destOrd="0" presId="urn:microsoft.com/office/officeart/2005/8/layout/vProcess5"/>
    <dgm:cxn modelId="{E510E030-CE2D-4217-8B8D-4F8D641A8934}" type="presOf" srcId="{2733EFB7-6527-4133-A3C5-1BC0AC89AF2A}" destId="{410842FA-A010-4DF1-B5D9-A63628B1C85B}" srcOrd="0" destOrd="0" presId="urn:microsoft.com/office/officeart/2005/8/layout/vProcess5"/>
    <dgm:cxn modelId="{4C531031-1ABB-4CD1-AE2D-48A5B03CA1E3}" type="presOf" srcId="{2733EFB7-6527-4133-A3C5-1BC0AC89AF2A}" destId="{9F895503-3413-4E92-8600-E11877D6FCBA}" srcOrd="1" destOrd="0" presId="urn:microsoft.com/office/officeart/2005/8/layout/vProcess5"/>
    <dgm:cxn modelId="{AE9A2F48-338B-4C26-879C-93AF8986D265}" srcId="{C581D889-54C0-4B11-B312-960A31C0D8AB}" destId="{63125041-0839-49E9-B6A6-ECE74DC3311E}" srcOrd="2" destOrd="0" parTransId="{B546E092-06D7-480C-B9B3-8DEDAB9B283F}" sibTransId="{930AD2E0-56B7-47C9-9D30-A1BD9CEB2CCC}"/>
    <dgm:cxn modelId="{E4B56A4F-5BEE-4CB7-9D07-3FAAB9AB735A}" type="presOf" srcId="{63125041-0839-49E9-B6A6-ECE74DC3311E}" destId="{FC4F5D7A-46FC-41F8-899B-2724657A82CD}" srcOrd="1" destOrd="0" presId="urn:microsoft.com/office/officeart/2005/8/layout/vProcess5"/>
    <dgm:cxn modelId="{38AA5E55-A7DE-49CE-AFA6-D32EC651F617}" srcId="{C581D889-54C0-4B11-B312-960A31C0D8AB}" destId="{64100D98-B624-4E03-BE6E-423BCCA752DD}" srcOrd="3" destOrd="0" parTransId="{BCCC9971-F9FD-4597-AA91-D871260E7F69}" sibTransId="{E721D115-98A8-4F37-A3E0-6B1356051360}"/>
    <dgm:cxn modelId="{FC209C79-FB6C-4367-B76E-CCB0286D2446}" type="presOf" srcId="{63125041-0839-49E9-B6A6-ECE74DC3311E}" destId="{47177F64-4C3C-40A4-A9B8-8711822B207A}" srcOrd="0" destOrd="0" presId="urn:microsoft.com/office/officeart/2005/8/layout/vProcess5"/>
    <dgm:cxn modelId="{8BE1A9A4-C215-40F9-9370-83DF5DDA4B00}" type="presOf" srcId="{930AD2E0-56B7-47C9-9D30-A1BD9CEB2CCC}" destId="{3EACE75C-B2CD-4031-9823-4D9C200C8A08}" srcOrd="0" destOrd="0" presId="urn:microsoft.com/office/officeart/2005/8/layout/vProcess5"/>
    <dgm:cxn modelId="{63CC46AC-3C5D-4766-B1F9-4F5BCB5795FF}" type="presOf" srcId="{C581D889-54C0-4B11-B312-960A31C0D8AB}" destId="{575B1952-6041-4D4E-AE4D-7806690F3BE2}" srcOrd="0" destOrd="0" presId="urn:microsoft.com/office/officeart/2005/8/layout/vProcess5"/>
    <dgm:cxn modelId="{6371EFB9-5DDF-4E0B-97DA-7C0ADED25012}" srcId="{C581D889-54C0-4B11-B312-960A31C0D8AB}" destId="{2733EFB7-6527-4133-A3C5-1BC0AC89AF2A}" srcOrd="1" destOrd="0" parTransId="{E4B726D7-EF8C-4D1C-B116-27D3E272BE2C}" sibTransId="{1971BCE8-FE2A-4328-85A7-9C16D169B5D7}"/>
    <dgm:cxn modelId="{EFAFA0C5-7F2A-43E2-BC64-CE87CCF35217}" type="presOf" srcId="{537003E3-6BAB-49B4-9C12-A9CA8AC23761}" destId="{B69ED3B4-BDB8-49AD-80F4-4DEB54B66653}" srcOrd="0" destOrd="0" presId="urn:microsoft.com/office/officeart/2005/8/layout/vProcess5"/>
    <dgm:cxn modelId="{6E6B6DC7-DF72-4AD3-84C5-335A26EF953A}" type="presOf" srcId="{1971BCE8-FE2A-4328-85A7-9C16D169B5D7}" destId="{CAECCBD5-6BF9-471D-9CAF-305E1664D370}" srcOrd="0" destOrd="0" presId="urn:microsoft.com/office/officeart/2005/8/layout/vProcess5"/>
    <dgm:cxn modelId="{5863BDDB-9387-4582-B353-1629543079B8}" srcId="{C581D889-54C0-4B11-B312-960A31C0D8AB}" destId="{CAC1DE8B-608F-45C2-A103-F8955F6F577E}" srcOrd="0" destOrd="0" parTransId="{A11C7CCD-8228-44A3-B96D-7CE070193723}" sibTransId="{537003E3-6BAB-49B4-9C12-A9CA8AC23761}"/>
    <dgm:cxn modelId="{64B6B7FC-8801-4F9D-9FB3-0F2DCA47CBFC}" type="presOf" srcId="{64100D98-B624-4E03-BE6E-423BCCA752DD}" destId="{172CC8D3-4E5A-4AFC-ACBB-C3A9DC3E212F}" srcOrd="1" destOrd="0" presId="urn:microsoft.com/office/officeart/2005/8/layout/vProcess5"/>
    <dgm:cxn modelId="{156663FD-BD6F-4DB4-8F47-D62781287CE2}" type="presOf" srcId="{CAC1DE8B-608F-45C2-A103-F8955F6F577E}" destId="{201B88BC-A444-4F09-B3E6-F932D9E57406}" srcOrd="0" destOrd="0" presId="urn:microsoft.com/office/officeart/2005/8/layout/vProcess5"/>
    <dgm:cxn modelId="{673F4089-B917-4DB3-97A7-C7895103D66D}" type="presParOf" srcId="{575B1952-6041-4D4E-AE4D-7806690F3BE2}" destId="{3388DCE8-3546-47D3-9725-B01DB6458E3E}" srcOrd="0" destOrd="0" presId="urn:microsoft.com/office/officeart/2005/8/layout/vProcess5"/>
    <dgm:cxn modelId="{BFEBFBD6-C635-43CC-8F23-E3A1A03F56AB}" type="presParOf" srcId="{575B1952-6041-4D4E-AE4D-7806690F3BE2}" destId="{201B88BC-A444-4F09-B3E6-F932D9E57406}" srcOrd="1" destOrd="0" presId="urn:microsoft.com/office/officeart/2005/8/layout/vProcess5"/>
    <dgm:cxn modelId="{E2AD0E01-2ADD-45F8-8E9A-BFDF8ADAF358}" type="presParOf" srcId="{575B1952-6041-4D4E-AE4D-7806690F3BE2}" destId="{410842FA-A010-4DF1-B5D9-A63628B1C85B}" srcOrd="2" destOrd="0" presId="urn:microsoft.com/office/officeart/2005/8/layout/vProcess5"/>
    <dgm:cxn modelId="{2158CA00-2760-4945-9A91-FD483B48E0E3}" type="presParOf" srcId="{575B1952-6041-4D4E-AE4D-7806690F3BE2}" destId="{47177F64-4C3C-40A4-A9B8-8711822B207A}" srcOrd="3" destOrd="0" presId="urn:microsoft.com/office/officeart/2005/8/layout/vProcess5"/>
    <dgm:cxn modelId="{7FF77357-AC34-4CB7-A74B-1B1DFA094161}" type="presParOf" srcId="{575B1952-6041-4D4E-AE4D-7806690F3BE2}" destId="{22271102-718B-4359-BFCD-16AD6F28C785}" srcOrd="4" destOrd="0" presId="urn:microsoft.com/office/officeart/2005/8/layout/vProcess5"/>
    <dgm:cxn modelId="{7CF7EB73-E319-439B-B228-AEBC4E277A39}" type="presParOf" srcId="{575B1952-6041-4D4E-AE4D-7806690F3BE2}" destId="{B69ED3B4-BDB8-49AD-80F4-4DEB54B66653}" srcOrd="5" destOrd="0" presId="urn:microsoft.com/office/officeart/2005/8/layout/vProcess5"/>
    <dgm:cxn modelId="{5F34DB7C-E383-4D9C-A92D-51B510527A4D}" type="presParOf" srcId="{575B1952-6041-4D4E-AE4D-7806690F3BE2}" destId="{CAECCBD5-6BF9-471D-9CAF-305E1664D370}" srcOrd="6" destOrd="0" presId="urn:microsoft.com/office/officeart/2005/8/layout/vProcess5"/>
    <dgm:cxn modelId="{4ACFE7AC-CB69-4D14-876A-631C365C6969}" type="presParOf" srcId="{575B1952-6041-4D4E-AE4D-7806690F3BE2}" destId="{3EACE75C-B2CD-4031-9823-4D9C200C8A08}" srcOrd="7" destOrd="0" presId="urn:microsoft.com/office/officeart/2005/8/layout/vProcess5"/>
    <dgm:cxn modelId="{69AAEA65-5640-4D06-B663-203D88DC7397}" type="presParOf" srcId="{575B1952-6041-4D4E-AE4D-7806690F3BE2}" destId="{78A00F07-7B0B-4D5C-986B-F1990C4119F6}" srcOrd="8" destOrd="0" presId="urn:microsoft.com/office/officeart/2005/8/layout/vProcess5"/>
    <dgm:cxn modelId="{482813CD-01BC-47E5-A315-83704E12E3F2}" type="presParOf" srcId="{575B1952-6041-4D4E-AE4D-7806690F3BE2}" destId="{9F895503-3413-4E92-8600-E11877D6FCBA}" srcOrd="9" destOrd="0" presId="urn:microsoft.com/office/officeart/2005/8/layout/vProcess5"/>
    <dgm:cxn modelId="{1FFF2CFB-9513-434D-AE29-8167B35538D0}" type="presParOf" srcId="{575B1952-6041-4D4E-AE4D-7806690F3BE2}" destId="{FC4F5D7A-46FC-41F8-899B-2724657A82CD}" srcOrd="10" destOrd="0" presId="urn:microsoft.com/office/officeart/2005/8/layout/vProcess5"/>
    <dgm:cxn modelId="{06E6DCBC-AF00-44DB-9208-1ABFCB7301D8}" type="presParOf" srcId="{575B1952-6041-4D4E-AE4D-7806690F3BE2}" destId="{172CC8D3-4E5A-4AFC-ACBB-C3A9DC3E212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B88BC-A444-4F09-B3E6-F932D9E57406}">
      <dsp:nvSpPr>
        <dsp:cNvPr id="0" name=""/>
        <dsp:cNvSpPr/>
      </dsp:nvSpPr>
      <dsp:spPr>
        <a:xfrm>
          <a:off x="0" y="0"/>
          <a:ext cx="6187384" cy="69494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200" kern="1200" dirty="0">
              <a:solidFill>
                <a:schemeClr val="tx1"/>
              </a:solidFill>
            </a:rPr>
            <a:t>表情を観察する</a:t>
          </a:r>
        </a:p>
      </dsp:txBody>
      <dsp:txXfrm>
        <a:off x="20354" y="20354"/>
        <a:ext cx="5378762" cy="654237"/>
      </dsp:txXfrm>
    </dsp:sp>
    <dsp:sp modelId="{410842FA-A010-4DF1-B5D9-A63628B1C85B}">
      <dsp:nvSpPr>
        <dsp:cNvPr id="0" name=""/>
        <dsp:cNvSpPr/>
      </dsp:nvSpPr>
      <dsp:spPr>
        <a:xfrm>
          <a:off x="518193" y="821299"/>
          <a:ext cx="6187384" cy="69494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200" kern="1200" dirty="0">
              <a:solidFill>
                <a:schemeClr val="tx1"/>
              </a:solidFill>
            </a:rPr>
            <a:t>他者と同じ身体状態になる</a:t>
          </a:r>
        </a:p>
      </dsp:txBody>
      <dsp:txXfrm>
        <a:off x="538547" y="841653"/>
        <a:ext cx="5176768" cy="654237"/>
      </dsp:txXfrm>
    </dsp:sp>
    <dsp:sp modelId="{47177F64-4C3C-40A4-A9B8-8711822B207A}">
      <dsp:nvSpPr>
        <dsp:cNvPr id="0" name=""/>
        <dsp:cNvSpPr/>
      </dsp:nvSpPr>
      <dsp:spPr>
        <a:xfrm>
          <a:off x="1028652" y="1642598"/>
          <a:ext cx="6187384" cy="69494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200" kern="1200" dirty="0">
              <a:solidFill>
                <a:schemeClr val="tx1"/>
              </a:solidFill>
            </a:rPr>
            <a:t>他者と同じ感情状態になる</a:t>
          </a:r>
        </a:p>
      </dsp:txBody>
      <dsp:txXfrm>
        <a:off x="1049006" y="1662952"/>
        <a:ext cx="5184503" cy="654237"/>
      </dsp:txXfrm>
    </dsp:sp>
    <dsp:sp modelId="{22271102-718B-4359-BFCD-16AD6F28C785}">
      <dsp:nvSpPr>
        <dsp:cNvPr id="0" name=""/>
        <dsp:cNvSpPr/>
      </dsp:nvSpPr>
      <dsp:spPr>
        <a:xfrm>
          <a:off x="1546846" y="2463897"/>
          <a:ext cx="6187384" cy="69494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200" kern="1200" dirty="0">
              <a:solidFill>
                <a:schemeClr val="tx1"/>
              </a:solidFill>
            </a:rPr>
            <a:t>他者の感情を理解する</a:t>
          </a:r>
        </a:p>
      </dsp:txBody>
      <dsp:txXfrm>
        <a:off x="1567200" y="2484251"/>
        <a:ext cx="5176768" cy="654237"/>
      </dsp:txXfrm>
    </dsp:sp>
    <dsp:sp modelId="{B69ED3B4-BDB8-49AD-80F4-4DEB54B66653}">
      <dsp:nvSpPr>
        <dsp:cNvPr id="0" name=""/>
        <dsp:cNvSpPr/>
      </dsp:nvSpPr>
      <dsp:spPr>
        <a:xfrm>
          <a:off x="5735670" y="532265"/>
          <a:ext cx="451714" cy="45171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tint val="40000"/>
            <a:hueOff val="0"/>
            <a:satOff val="0"/>
            <a:lum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3200" kern="1200"/>
        </a:p>
      </dsp:txBody>
      <dsp:txXfrm>
        <a:off x="5837306" y="532265"/>
        <a:ext cx="248442" cy="339915"/>
      </dsp:txXfrm>
    </dsp:sp>
    <dsp:sp modelId="{CAECCBD5-6BF9-471D-9CAF-305E1664D370}">
      <dsp:nvSpPr>
        <dsp:cNvPr id="0" name=""/>
        <dsp:cNvSpPr/>
      </dsp:nvSpPr>
      <dsp:spPr>
        <a:xfrm>
          <a:off x="6253863" y="1353564"/>
          <a:ext cx="451714" cy="45171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tint val="40000"/>
            <a:hueOff val="0"/>
            <a:satOff val="0"/>
            <a:lum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3200" kern="1200"/>
        </a:p>
      </dsp:txBody>
      <dsp:txXfrm>
        <a:off x="6355499" y="1353564"/>
        <a:ext cx="248442" cy="339915"/>
      </dsp:txXfrm>
    </dsp:sp>
    <dsp:sp modelId="{3EACE75C-B2CD-4031-9823-4D9C200C8A08}">
      <dsp:nvSpPr>
        <dsp:cNvPr id="0" name=""/>
        <dsp:cNvSpPr/>
      </dsp:nvSpPr>
      <dsp:spPr>
        <a:xfrm>
          <a:off x="6764322" y="2174863"/>
          <a:ext cx="451714" cy="45171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tint val="40000"/>
            <a:hueOff val="0"/>
            <a:satOff val="0"/>
            <a:lum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3200" kern="1200"/>
        </a:p>
      </dsp:txBody>
      <dsp:txXfrm>
        <a:off x="6865958" y="2174863"/>
        <a:ext cx="248442" cy="339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8022" y="7011132"/>
            <a:ext cx="25704245" cy="14914762"/>
          </a:xfrm>
        </p:spPr>
        <p:txBody>
          <a:bodyPr anchor="b"/>
          <a:lstStyle>
            <a:lvl1pPr algn="ctr">
              <a:defRPr sz="19843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0036" y="22501064"/>
            <a:ext cx="22680216" cy="10343147"/>
          </a:xfrm>
        </p:spPr>
        <p:txBody>
          <a:bodyPr/>
          <a:lstStyle>
            <a:lvl1pPr marL="0" indent="0" algn="ctr">
              <a:buNone/>
              <a:defRPr sz="7937"/>
            </a:lvl1pPr>
            <a:lvl2pPr marL="1512006" indent="0" algn="ctr">
              <a:buNone/>
              <a:defRPr sz="6614"/>
            </a:lvl2pPr>
            <a:lvl3pPr marL="3024012" indent="0" algn="ctr">
              <a:buNone/>
              <a:defRPr sz="5953"/>
            </a:lvl3pPr>
            <a:lvl4pPr marL="4536018" indent="0" algn="ctr">
              <a:buNone/>
              <a:defRPr sz="5291"/>
            </a:lvl4pPr>
            <a:lvl5pPr marL="6048024" indent="0" algn="ctr">
              <a:buNone/>
              <a:defRPr sz="5291"/>
            </a:lvl5pPr>
            <a:lvl6pPr marL="7560031" indent="0" algn="ctr">
              <a:buNone/>
              <a:defRPr sz="5291"/>
            </a:lvl6pPr>
            <a:lvl7pPr marL="9072037" indent="0" algn="ctr">
              <a:buNone/>
              <a:defRPr sz="5291"/>
            </a:lvl7pPr>
            <a:lvl8pPr marL="10584043" indent="0" algn="ctr">
              <a:buNone/>
              <a:defRPr sz="5291"/>
            </a:lvl8pPr>
            <a:lvl9pPr marL="12096049" indent="0" algn="ctr">
              <a:buNone/>
              <a:defRPr sz="5291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0BEB-576F-4917-B6C7-64E081EA172A}" type="datetimeFigureOut">
              <a:rPr kumimoji="1" lang="ja-JP" altLang="en-US" smtClean="0"/>
              <a:t>2018/8/30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1461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0BEB-576F-4917-B6C7-64E081EA172A}" type="datetimeFigureOut">
              <a:rPr kumimoji="1" lang="ja-JP" altLang="en-US" smtClean="0"/>
              <a:t>2018/8/30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6094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40708" y="2280848"/>
            <a:ext cx="6520562" cy="3630515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79021" y="2280848"/>
            <a:ext cx="19183683" cy="36305153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0BEB-576F-4917-B6C7-64E081EA172A}" type="datetimeFigureOut">
              <a:rPr kumimoji="1" lang="ja-JP" altLang="en-US" smtClean="0"/>
              <a:t>2018/8/30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3548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0BEB-576F-4917-B6C7-64E081EA172A}" type="datetimeFigureOut">
              <a:rPr kumimoji="1" lang="ja-JP" altLang="en-US" smtClean="0"/>
              <a:t>2018/8/30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025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272" y="10680331"/>
            <a:ext cx="26082248" cy="17820361"/>
          </a:xfrm>
        </p:spPr>
        <p:txBody>
          <a:bodyPr anchor="b"/>
          <a:lstStyle>
            <a:lvl1pPr>
              <a:defRPr sz="19843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3272" y="28669280"/>
            <a:ext cx="26082248" cy="9371307"/>
          </a:xfrm>
        </p:spPr>
        <p:txBody>
          <a:bodyPr/>
          <a:lstStyle>
            <a:lvl1pPr marL="0" indent="0">
              <a:buNone/>
              <a:defRPr sz="7937">
                <a:solidFill>
                  <a:schemeClr val="tx1"/>
                </a:solidFill>
              </a:defRPr>
            </a:lvl1pPr>
            <a:lvl2pPr marL="1512006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2pPr>
            <a:lvl3pPr marL="3024012" indent="0">
              <a:buNone/>
              <a:defRPr sz="5953">
                <a:solidFill>
                  <a:schemeClr val="tx1">
                    <a:tint val="75000"/>
                  </a:schemeClr>
                </a:solidFill>
              </a:defRPr>
            </a:lvl3pPr>
            <a:lvl4pPr marL="4536018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4pPr>
            <a:lvl5pPr marL="6048024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5pPr>
            <a:lvl6pPr marL="7560031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6pPr>
            <a:lvl7pPr marL="9072037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7pPr>
            <a:lvl8pPr marL="1058404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8pPr>
            <a:lvl9pPr marL="12096049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0BEB-576F-4917-B6C7-64E081EA172A}" type="datetimeFigureOut">
              <a:rPr kumimoji="1" lang="ja-JP" altLang="en-US" smtClean="0"/>
              <a:t>2018/8/30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244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79020" y="11404240"/>
            <a:ext cx="12852122" cy="2718176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09146" y="11404240"/>
            <a:ext cx="12852122" cy="2718176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0BEB-576F-4917-B6C7-64E081EA172A}" type="datetimeFigureOut">
              <a:rPr kumimoji="1" lang="ja-JP" altLang="en-US" smtClean="0"/>
              <a:t>2018/8/30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477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280857"/>
            <a:ext cx="26082248" cy="828047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2962" y="10501820"/>
            <a:ext cx="12793057" cy="5146780"/>
          </a:xfrm>
        </p:spPr>
        <p:txBody>
          <a:bodyPr anchor="b"/>
          <a:lstStyle>
            <a:lvl1pPr marL="0" indent="0">
              <a:buNone/>
              <a:defRPr sz="7937" b="1"/>
            </a:lvl1pPr>
            <a:lvl2pPr marL="1512006" indent="0">
              <a:buNone/>
              <a:defRPr sz="6614" b="1"/>
            </a:lvl2pPr>
            <a:lvl3pPr marL="3024012" indent="0">
              <a:buNone/>
              <a:defRPr sz="5953" b="1"/>
            </a:lvl3pPr>
            <a:lvl4pPr marL="4536018" indent="0">
              <a:buNone/>
              <a:defRPr sz="5291" b="1"/>
            </a:lvl4pPr>
            <a:lvl5pPr marL="6048024" indent="0">
              <a:buNone/>
              <a:defRPr sz="5291" b="1"/>
            </a:lvl5pPr>
            <a:lvl6pPr marL="7560031" indent="0">
              <a:buNone/>
              <a:defRPr sz="5291" b="1"/>
            </a:lvl6pPr>
            <a:lvl7pPr marL="9072037" indent="0">
              <a:buNone/>
              <a:defRPr sz="5291" b="1"/>
            </a:lvl7pPr>
            <a:lvl8pPr marL="10584043" indent="0">
              <a:buNone/>
              <a:defRPr sz="5291" b="1"/>
            </a:lvl8pPr>
            <a:lvl9pPr marL="12096049" indent="0">
              <a:buNone/>
              <a:defRPr sz="5291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2962" y="15648601"/>
            <a:ext cx="12793057" cy="2301673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09148" y="10501820"/>
            <a:ext cx="12856061" cy="5146780"/>
          </a:xfrm>
        </p:spPr>
        <p:txBody>
          <a:bodyPr anchor="b"/>
          <a:lstStyle>
            <a:lvl1pPr marL="0" indent="0">
              <a:buNone/>
              <a:defRPr sz="7937" b="1"/>
            </a:lvl1pPr>
            <a:lvl2pPr marL="1512006" indent="0">
              <a:buNone/>
              <a:defRPr sz="6614" b="1"/>
            </a:lvl2pPr>
            <a:lvl3pPr marL="3024012" indent="0">
              <a:buNone/>
              <a:defRPr sz="5953" b="1"/>
            </a:lvl3pPr>
            <a:lvl4pPr marL="4536018" indent="0">
              <a:buNone/>
              <a:defRPr sz="5291" b="1"/>
            </a:lvl4pPr>
            <a:lvl5pPr marL="6048024" indent="0">
              <a:buNone/>
              <a:defRPr sz="5291" b="1"/>
            </a:lvl5pPr>
            <a:lvl6pPr marL="7560031" indent="0">
              <a:buNone/>
              <a:defRPr sz="5291" b="1"/>
            </a:lvl6pPr>
            <a:lvl7pPr marL="9072037" indent="0">
              <a:buNone/>
              <a:defRPr sz="5291" b="1"/>
            </a:lvl7pPr>
            <a:lvl8pPr marL="10584043" indent="0">
              <a:buNone/>
              <a:defRPr sz="5291" b="1"/>
            </a:lvl8pPr>
            <a:lvl9pPr marL="12096049" indent="0">
              <a:buNone/>
              <a:defRPr sz="5291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09148" y="15648601"/>
            <a:ext cx="12856061" cy="2301673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0BEB-576F-4917-B6C7-64E081EA172A}" type="datetimeFigureOut">
              <a:rPr kumimoji="1" lang="ja-JP" altLang="en-US" smtClean="0"/>
              <a:t>2018/8/30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838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0BEB-576F-4917-B6C7-64E081EA172A}" type="datetimeFigureOut">
              <a:rPr kumimoji="1" lang="ja-JP" altLang="en-US" smtClean="0"/>
              <a:t>2018/8/30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245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0BEB-576F-4917-B6C7-64E081EA172A}" type="datetimeFigureOut">
              <a:rPr kumimoji="1" lang="ja-JP" altLang="en-US" smtClean="0"/>
              <a:t>2018/8/30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5715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856018"/>
            <a:ext cx="9753280" cy="9996064"/>
          </a:xfrm>
        </p:spPr>
        <p:txBody>
          <a:bodyPr anchor="b"/>
          <a:lstStyle>
            <a:lvl1pPr>
              <a:defRPr sz="10583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6061" y="6168216"/>
            <a:ext cx="15309146" cy="30444362"/>
          </a:xfrm>
        </p:spPr>
        <p:txBody>
          <a:bodyPr/>
          <a:lstStyle>
            <a:lvl1pPr>
              <a:defRPr sz="10583"/>
            </a:lvl1pPr>
            <a:lvl2pPr>
              <a:defRPr sz="9260"/>
            </a:lvl2pPr>
            <a:lvl3pPr>
              <a:defRPr sz="7937"/>
            </a:lvl3pPr>
            <a:lvl4pPr>
              <a:defRPr sz="6614"/>
            </a:lvl4pPr>
            <a:lvl5pPr>
              <a:defRPr sz="6614"/>
            </a:lvl5pPr>
            <a:lvl6pPr>
              <a:defRPr sz="6614"/>
            </a:lvl6pPr>
            <a:lvl7pPr>
              <a:defRPr sz="6614"/>
            </a:lvl7pPr>
            <a:lvl8pPr>
              <a:defRPr sz="6614"/>
            </a:lvl8pPr>
            <a:lvl9pPr>
              <a:defRPr sz="6614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2959" y="12852082"/>
            <a:ext cx="9753280" cy="23810073"/>
          </a:xfrm>
        </p:spPr>
        <p:txBody>
          <a:bodyPr/>
          <a:lstStyle>
            <a:lvl1pPr marL="0" indent="0">
              <a:buNone/>
              <a:defRPr sz="5291"/>
            </a:lvl1pPr>
            <a:lvl2pPr marL="1512006" indent="0">
              <a:buNone/>
              <a:defRPr sz="4630"/>
            </a:lvl2pPr>
            <a:lvl3pPr marL="3024012" indent="0">
              <a:buNone/>
              <a:defRPr sz="3969"/>
            </a:lvl3pPr>
            <a:lvl4pPr marL="4536018" indent="0">
              <a:buNone/>
              <a:defRPr sz="3307"/>
            </a:lvl4pPr>
            <a:lvl5pPr marL="6048024" indent="0">
              <a:buNone/>
              <a:defRPr sz="3307"/>
            </a:lvl5pPr>
            <a:lvl6pPr marL="7560031" indent="0">
              <a:buNone/>
              <a:defRPr sz="3307"/>
            </a:lvl6pPr>
            <a:lvl7pPr marL="9072037" indent="0">
              <a:buNone/>
              <a:defRPr sz="3307"/>
            </a:lvl7pPr>
            <a:lvl8pPr marL="10584043" indent="0">
              <a:buNone/>
              <a:defRPr sz="3307"/>
            </a:lvl8pPr>
            <a:lvl9pPr marL="12096049" indent="0">
              <a:buNone/>
              <a:defRPr sz="330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0BEB-576F-4917-B6C7-64E081EA172A}" type="datetimeFigureOut">
              <a:rPr kumimoji="1" lang="ja-JP" altLang="en-US" smtClean="0"/>
              <a:t>2018/8/30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9274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856018"/>
            <a:ext cx="9753280" cy="9996064"/>
          </a:xfrm>
        </p:spPr>
        <p:txBody>
          <a:bodyPr anchor="b"/>
          <a:lstStyle>
            <a:lvl1pPr>
              <a:defRPr sz="10583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56061" y="6168216"/>
            <a:ext cx="15309146" cy="30444362"/>
          </a:xfrm>
        </p:spPr>
        <p:txBody>
          <a:bodyPr anchor="t"/>
          <a:lstStyle>
            <a:lvl1pPr marL="0" indent="0">
              <a:buNone/>
              <a:defRPr sz="10583"/>
            </a:lvl1pPr>
            <a:lvl2pPr marL="1512006" indent="0">
              <a:buNone/>
              <a:defRPr sz="9260"/>
            </a:lvl2pPr>
            <a:lvl3pPr marL="3024012" indent="0">
              <a:buNone/>
              <a:defRPr sz="7937"/>
            </a:lvl3pPr>
            <a:lvl4pPr marL="4536018" indent="0">
              <a:buNone/>
              <a:defRPr sz="6614"/>
            </a:lvl4pPr>
            <a:lvl5pPr marL="6048024" indent="0">
              <a:buNone/>
              <a:defRPr sz="6614"/>
            </a:lvl5pPr>
            <a:lvl6pPr marL="7560031" indent="0">
              <a:buNone/>
              <a:defRPr sz="6614"/>
            </a:lvl6pPr>
            <a:lvl7pPr marL="9072037" indent="0">
              <a:buNone/>
              <a:defRPr sz="6614"/>
            </a:lvl7pPr>
            <a:lvl8pPr marL="10584043" indent="0">
              <a:buNone/>
              <a:defRPr sz="6614"/>
            </a:lvl8pPr>
            <a:lvl9pPr marL="12096049" indent="0">
              <a:buNone/>
              <a:defRPr sz="6614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2959" y="12852082"/>
            <a:ext cx="9753280" cy="23810073"/>
          </a:xfrm>
        </p:spPr>
        <p:txBody>
          <a:bodyPr/>
          <a:lstStyle>
            <a:lvl1pPr marL="0" indent="0">
              <a:buNone/>
              <a:defRPr sz="5291"/>
            </a:lvl1pPr>
            <a:lvl2pPr marL="1512006" indent="0">
              <a:buNone/>
              <a:defRPr sz="4630"/>
            </a:lvl2pPr>
            <a:lvl3pPr marL="3024012" indent="0">
              <a:buNone/>
              <a:defRPr sz="3969"/>
            </a:lvl3pPr>
            <a:lvl4pPr marL="4536018" indent="0">
              <a:buNone/>
              <a:defRPr sz="3307"/>
            </a:lvl4pPr>
            <a:lvl5pPr marL="6048024" indent="0">
              <a:buNone/>
              <a:defRPr sz="3307"/>
            </a:lvl5pPr>
            <a:lvl6pPr marL="7560031" indent="0">
              <a:buNone/>
              <a:defRPr sz="3307"/>
            </a:lvl6pPr>
            <a:lvl7pPr marL="9072037" indent="0">
              <a:buNone/>
              <a:defRPr sz="3307"/>
            </a:lvl7pPr>
            <a:lvl8pPr marL="10584043" indent="0">
              <a:buNone/>
              <a:defRPr sz="3307"/>
            </a:lvl8pPr>
            <a:lvl9pPr marL="12096049" indent="0">
              <a:buNone/>
              <a:defRPr sz="330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0BEB-576F-4917-B6C7-64E081EA172A}" type="datetimeFigureOut">
              <a:rPr kumimoji="1" lang="ja-JP" altLang="en-US" smtClean="0"/>
              <a:t>2018/8/30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771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4000">
              <a:schemeClr val="accent1">
                <a:lumMod val="5000"/>
                <a:lumOff val="95000"/>
              </a:schemeClr>
            </a:gs>
            <a:gs pos="2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79020" y="2280857"/>
            <a:ext cx="26082248" cy="8280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9020" y="11404240"/>
            <a:ext cx="26082248" cy="27181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79020" y="39706598"/>
            <a:ext cx="6804065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0BEB-576F-4917-B6C7-64E081EA172A}" type="datetimeFigureOut">
              <a:rPr kumimoji="1" lang="ja-JP" altLang="en-US" smtClean="0"/>
              <a:t>2018/8/30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17096" y="39706598"/>
            <a:ext cx="10206097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57203" y="39706598"/>
            <a:ext cx="6804065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0F7DB-170D-4C66-AD0D-24543B128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24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024012" rtl="0" eaLnBrk="1" latinLnBrk="0" hangingPunct="1">
        <a:lnSpc>
          <a:spcPct val="90000"/>
        </a:lnSpc>
        <a:spcBef>
          <a:spcPct val="0"/>
        </a:spcBef>
        <a:buNone/>
        <a:defRPr kumimoji="1" sz="145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003" indent="-756003" algn="l" defTabSz="3024012" rtl="0" eaLnBrk="1" latinLnBrk="0" hangingPunct="1">
        <a:lnSpc>
          <a:spcPct val="90000"/>
        </a:lnSpc>
        <a:spcBef>
          <a:spcPts val="3307"/>
        </a:spcBef>
        <a:buFont typeface="Arial" panose="020B0604020202020204" pitchFamily="34" charset="0"/>
        <a:buChar char="•"/>
        <a:defRPr kumimoji="1" sz="9260" kern="1200">
          <a:solidFill>
            <a:schemeClr val="tx1"/>
          </a:solidFill>
          <a:latin typeface="+mn-lt"/>
          <a:ea typeface="+mn-ea"/>
          <a:cs typeface="+mn-cs"/>
        </a:defRPr>
      </a:lvl1pPr>
      <a:lvl2pPr marL="2268009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kumimoji="1" sz="7937" kern="1200">
          <a:solidFill>
            <a:schemeClr val="tx1"/>
          </a:solidFill>
          <a:latin typeface="+mn-lt"/>
          <a:ea typeface="+mn-ea"/>
          <a:cs typeface="+mn-cs"/>
        </a:defRPr>
      </a:lvl2pPr>
      <a:lvl3pPr marL="3780015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kumimoji="1" sz="6614" kern="1200">
          <a:solidFill>
            <a:schemeClr val="tx1"/>
          </a:solidFill>
          <a:latin typeface="+mn-lt"/>
          <a:ea typeface="+mn-ea"/>
          <a:cs typeface="+mn-cs"/>
        </a:defRPr>
      </a:lvl3pPr>
      <a:lvl4pPr marL="5292021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4pPr>
      <a:lvl5pPr marL="6804028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5pPr>
      <a:lvl6pPr marL="8316034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6pPr>
      <a:lvl7pPr marL="9828040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7pPr>
      <a:lvl8pPr marL="11340046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8pPr>
      <a:lvl9pPr marL="12852052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4012" rtl="0" eaLnBrk="1" latinLnBrk="0" hangingPunct="1"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1pPr>
      <a:lvl2pPr marL="1512006" algn="l" defTabSz="3024012" rtl="0" eaLnBrk="1" latinLnBrk="0" hangingPunct="1"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2pPr>
      <a:lvl3pPr marL="3024012" algn="l" defTabSz="3024012" rtl="0" eaLnBrk="1" latinLnBrk="0" hangingPunct="1"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3pPr>
      <a:lvl4pPr marL="4536018" algn="l" defTabSz="3024012" rtl="0" eaLnBrk="1" latinLnBrk="0" hangingPunct="1"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4pPr>
      <a:lvl5pPr marL="6048024" algn="l" defTabSz="3024012" rtl="0" eaLnBrk="1" latinLnBrk="0" hangingPunct="1"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5pPr>
      <a:lvl6pPr marL="7560031" algn="l" defTabSz="3024012" rtl="0" eaLnBrk="1" latinLnBrk="0" hangingPunct="1"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6pPr>
      <a:lvl7pPr marL="9072037" algn="l" defTabSz="3024012" rtl="0" eaLnBrk="1" latinLnBrk="0" hangingPunct="1"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7pPr>
      <a:lvl8pPr marL="10584043" algn="l" defTabSz="3024012" rtl="0" eaLnBrk="1" latinLnBrk="0" hangingPunct="1"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8pPr>
      <a:lvl9pPr marL="12096049" algn="l" defTabSz="3024012" rtl="0" eaLnBrk="1" latinLnBrk="0" hangingPunct="1">
        <a:defRPr kumimoji="1" sz="59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chart" Target="../charts/chart5.xml"/><Relationship Id="rId18" Type="http://schemas.openxmlformats.org/officeDocument/2006/relationships/image" Target="../media/image6.png"/><Relationship Id="rId26" Type="http://schemas.openxmlformats.org/officeDocument/2006/relationships/image" Target="../media/image14.png"/><Relationship Id="rId3" Type="http://schemas.openxmlformats.org/officeDocument/2006/relationships/image" Target="../media/image2.png"/><Relationship Id="rId21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12" Type="http://schemas.openxmlformats.org/officeDocument/2006/relationships/chart" Target="../charts/chart4.xml"/><Relationship Id="rId17" Type="http://schemas.openxmlformats.org/officeDocument/2006/relationships/image" Target="../media/image5.png"/><Relationship Id="rId25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chart" Target="../charts/chart8.xml"/><Relationship Id="rId20" Type="http://schemas.openxmlformats.org/officeDocument/2006/relationships/image" Target="../media/image8.png"/><Relationship Id="rId29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chart" Target="../charts/chart3.xml"/><Relationship Id="rId24" Type="http://schemas.openxmlformats.org/officeDocument/2006/relationships/image" Target="../media/image12.png"/><Relationship Id="rId5" Type="http://schemas.openxmlformats.org/officeDocument/2006/relationships/diagramLayout" Target="../diagrams/layout1.xml"/><Relationship Id="rId15" Type="http://schemas.openxmlformats.org/officeDocument/2006/relationships/chart" Target="../charts/chart7.xml"/><Relationship Id="rId23" Type="http://schemas.openxmlformats.org/officeDocument/2006/relationships/image" Target="../media/image11.png"/><Relationship Id="rId28" Type="http://schemas.openxmlformats.org/officeDocument/2006/relationships/image" Target="../media/image16.png"/><Relationship Id="rId10" Type="http://schemas.openxmlformats.org/officeDocument/2006/relationships/chart" Target="../charts/chart2.xml"/><Relationship Id="rId19" Type="http://schemas.openxmlformats.org/officeDocument/2006/relationships/image" Target="../media/image7.png"/><Relationship Id="rId31" Type="http://schemas.openxmlformats.org/officeDocument/2006/relationships/image" Target="../media/image19.png"/><Relationship Id="rId4" Type="http://schemas.openxmlformats.org/officeDocument/2006/relationships/diagramData" Target="../diagrams/data1.xml"/><Relationship Id="rId9" Type="http://schemas.openxmlformats.org/officeDocument/2006/relationships/chart" Target="../charts/chart1.xml"/><Relationship Id="rId14" Type="http://schemas.openxmlformats.org/officeDocument/2006/relationships/chart" Target="../charts/chart6.xml"/><Relationship Id="rId22" Type="http://schemas.openxmlformats.org/officeDocument/2006/relationships/image" Target="../media/image10.png"/><Relationship Id="rId27" Type="http://schemas.openxmlformats.org/officeDocument/2006/relationships/image" Target="../media/image15.png"/><Relationship Id="rId30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">
              <a:schemeClr val="bg1"/>
            </a:gs>
            <a:gs pos="82000">
              <a:schemeClr val="bg1"/>
            </a:gs>
            <a:gs pos="66000">
              <a:schemeClr val="accent1">
                <a:lumMod val="0"/>
                <a:lumOff val="100000"/>
              </a:schemeClr>
            </a:gs>
            <a:gs pos="100000">
              <a:srgbClr val="D9F5FF">
                <a:alpha val="36078"/>
              </a:srgbClr>
            </a:gs>
            <a:gs pos="33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3337FCC-AF44-463F-912E-B35C00E3304D}"/>
              </a:ext>
            </a:extLst>
          </p:cNvPr>
          <p:cNvSpPr/>
          <p:nvPr/>
        </p:nvSpPr>
        <p:spPr>
          <a:xfrm>
            <a:off x="555064" y="5594317"/>
            <a:ext cx="3370834" cy="33532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CEB9676-E3B7-4B67-83DD-440D0E806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" r="-3343" b="-8110"/>
          <a:stretch/>
        </p:blipFill>
        <p:spPr>
          <a:xfrm>
            <a:off x="24616609" y="5101392"/>
            <a:ext cx="5379663" cy="1001368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007EA542-165A-408C-AFD9-D781B5023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23" b="60305"/>
          <a:stretch/>
        </p:blipFill>
        <p:spPr>
          <a:xfrm>
            <a:off x="0" y="-47807"/>
            <a:ext cx="30240288" cy="5118685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34FB7F21-6038-419F-9F21-85DB1FB00EA8}"/>
              </a:ext>
            </a:extLst>
          </p:cNvPr>
          <p:cNvSpPr txBox="1">
            <a:spLocks/>
          </p:cNvSpPr>
          <p:nvPr/>
        </p:nvSpPr>
        <p:spPr>
          <a:xfrm>
            <a:off x="-1" y="7404"/>
            <a:ext cx="30240289" cy="520504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302401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1984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b="1" dirty="0">
                <a:solidFill>
                  <a:schemeClr val="bg1"/>
                </a:solidFill>
                <a:latin typeface="+mn-lt"/>
              </a:rPr>
              <a:t>　</a:t>
            </a:r>
            <a:br>
              <a:rPr lang="en-US" altLang="ja-JP" sz="16500" b="1" dirty="0">
                <a:solidFill>
                  <a:schemeClr val="bg1"/>
                </a:solidFill>
                <a:latin typeface="+mn-lt"/>
              </a:rPr>
            </a:br>
            <a:r>
              <a:rPr lang="ja-JP" altLang="en-US" sz="4000" b="1" dirty="0">
                <a:solidFill>
                  <a:schemeClr val="bg1"/>
                </a:solidFill>
                <a:latin typeface="+mn-lt"/>
              </a:rPr>
              <a:t>　</a:t>
            </a:r>
            <a:endParaRPr lang="en-US" altLang="ja-JP" sz="4400" b="1" dirty="0">
              <a:solidFill>
                <a:schemeClr val="bg1"/>
              </a:solidFill>
              <a:latin typeface="+mn-lt"/>
            </a:endParaRPr>
          </a:p>
          <a:p>
            <a:r>
              <a:rPr lang="ja-JP" altLang="en-US" sz="10400" b="1" dirty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情動的共感が他者感情推定時の生理反応に与える影響</a:t>
            </a:r>
            <a:br>
              <a:rPr lang="en-US" altLang="ja-JP" b="1" dirty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lang="ja-JP" altLang="en-US" sz="2400" b="1" dirty="0">
                <a:solidFill>
                  <a:schemeClr val="bg1"/>
                </a:solidFill>
                <a:latin typeface="+mn-lt"/>
              </a:rPr>
              <a:t>　</a:t>
            </a:r>
            <a:br>
              <a:rPr lang="en-US" altLang="ja-JP" b="1" dirty="0">
                <a:solidFill>
                  <a:schemeClr val="bg1"/>
                </a:solidFill>
                <a:latin typeface="+mn-lt"/>
              </a:rPr>
            </a:br>
            <a:r>
              <a:rPr lang="en-US" altLang="ja-JP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affective empathy on physiological responses for facial expression recognition</a:t>
            </a:r>
            <a:br>
              <a:rPr lang="en-US" altLang="ja-JP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ja-JP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3600" b="1" dirty="0">
                <a:solidFill>
                  <a:schemeClr val="bg1"/>
                </a:solidFill>
              </a:rPr>
              <a:t>追手門学院大学　   前川 亮 ・ 乾 敏郎</a:t>
            </a:r>
            <a:endParaRPr lang="en-US" altLang="ja-JP" sz="3600" b="1" dirty="0">
              <a:solidFill>
                <a:schemeClr val="bg1"/>
              </a:solidFill>
            </a:endParaRPr>
          </a:p>
          <a:p>
            <a:r>
              <a:rPr lang="en-US" altLang="ja-JP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Otemon Gakuin University   Toru Maekawa, Toshio Inui</a:t>
            </a:r>
            <a:endParaRPr lang="ja-JP" altLang="en-US" sz="6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30A6EE4-DCFC-43BC-9A45-92486AB99A53}"/>
              </a:ext>
            </a:extLst>
          </p:cNvPr>
          <p:cNvSpPr/>
          <p:nvPr/>
        </p:nvSpPr>
        <p:spPr>
          <a:xfrm>
            <a:off x="555064" y="5147877"/>
            <a:ext cx="2582780" cy="1368052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 dirty="0">
                <a:solidFill>
                  <a:schemeClr val="tx1"/>
                </a:solidFill>
              </a:rPr>
              <a:t>目的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9D05163B-A1C9-4235-8F0F-F1C61FBE4171}"/>
              </a:ext>
            </a:extLst>
          </p:cNvPr>
          <p:cNvSpPr/>
          <p:nvPr/>
        </p:nvSpPr>
        <p:spPr>
          <a:xfrm>
            <a:off x="15761250" y="17898219"/>
            <a:ext cx="1828800" cy="11650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</a:rPr>
              <a:t>参加者</a:t>
            </a:r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3D398386-FE23-4843-9647-D27A55EB4055}"/>
              </a:ext>
            </a:extLst>
          </p:cNvPr>
          <p:cNvSpPr/>
          <p:nvPr/>
        </p:nvSpPr>
        <p:spPr>
          <a:xfrm>
            <a:off x="1060773" y="14286335"/>
            <a:ext cx="1828800" cy="11650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</a:rPr>
              <a:t>刺激</a:t>
            </a:r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280523C6-BCD0-4C01-BEDB-FEE17F810FC0}"/>
              </a:ext>
            </a:extLst>
          </p:cNvPr>
          <p:cNvSpPr/>
          <p:nvPr/>
        </p:nvSpPr>
        <p:spPr>
          <a:xfrm>
            <a:off x="1060772" y="18173575"/>
            <a:ext cx="2340763" cy="11650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</a:rPr>
              <a:t>表情推定課題</a:t>
            </a:r>
          </a:p>
        </p:txBody>
      </p:sp>
      <p:sp>
        <p:nvSpPr>
          <p:cNvPr id="81" name="楕円 80">
            <a:extLst>
              <a:ext uri="{FF2B5EF4-FFF2-40B4-BE49-F238E27FC236}">
                <a16:creationId xmlns:a16="http://schemas.microsoft.com/office/drawing/2014/main" id="{A14F8B66-E7EE-4B40-9AF6-D14A2E984F94}"/>
              </a:ext>
            </a:extLst>
          </p:cNvPr>
          <p:cNvSpPr/>
          <p:nvPr/>
        </p:nvSpPr>
        <p:spPr>
          <a:xfrm>
            <a:off x="15761250" y="19145876"/>
            <a:ext cx="1828800" cy="11650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</a:rPr>
              <a:t>解析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4160086-A586-4D8B-9A3E-B7CD09E2514F}"/>
              </a:ext>
            </a:extLst>
          </p:cNvPr>
          <p:cNvGrpSpPr/>
          <p:nvPr/>
        </p:nvGrpSpPr>
        <p:grpSpPr>
          <a:xfrm>
            <a:off x="555064" y="13031344"/>
            <a:ext cx="3370834" cy="1358889"/>
            <a:chOff x="462096" y="8347708"/>
            <a:chExt cx="3370834" cy="1368052"/>
          </a:xfrm>
        </p:grpSpPr>
        <p:sp>
          <p:nvSpPr>
            <p:cNvPr id="84" name="正方形/長方形 83">
              <a:extLst>
                <a:ext uri="{FF2B5EF4-FFF2-40B4-BE49-F238E27FC236}">
                  <a16:creationId xmlns:a16="http://schemas.microsoft.com/office/drawing/2014/main" id="{495B43C1-F1D9-4F7F-B3C2-DEA1BC192C8A}"/>
                </a:ext>
              </a:extLst>
            </p:cNvPr>
            <p:cNvSpPr/>
            <p:nvPr/>
          </p:nvSpPr>
          <p:spPr>
            <a:xfrm>
              <a:off x="462096" y="8810511"/>
              <a:ext cx="3370834" cy="335323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023C9983-3921-4BC1-B8F6-257F26B51F79}"/>
                </a:ext>
              </a:extLst>
            </p:cNvPr>
            <p:cNvSpPr/>
            <p:nvPr/>
          </p:nvSpPr>
          <p:spPr>
            <a:xfrm>
              <a:off x="462096" y="8347708"/>
              <a:ext cx="2582780" cy="1368052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5400" b="1" dirty="0">
                  <a:solidFill>
                    <a:schemeClr val="tx1"/>
                  </a:solidFill>
                </a:rPr>
                <a:t>方法</a:t>
              </a:r>
            </a:p>
          </p:txBody>
        </p:sp>
      </p:grp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6F4DBF5A-DE2F-4D19-BB7E-595B771668A2}"/>
              </a:ext>
            </a:extLst>
          </p:cNvPr>
          <p:cNvGrpSpPr/>
          <p:nvPr/>
        </p:nvGrpSpPr>
        <p:grpSpPr>
          <a:xfrm>
            <a:off x="555064" y="22927104"/>
            <a:ext cx="3370834" cy="1368052"/>
            <a:chOff x="462096" y="8347708"/>
            <a:chExt cx="3370834" cy="1368052"/>
          </a:xfrm>
        </p:grpSpPr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96E78CC9-99E9-47A3-A8D9-F709A3A3EEC5}"/>
                </a:ext>
              </a:extLst>
            </p:cNvPr>
            <p:cNvSpPr/>
            <p:nvPr/>
          </p:nvSpPr>
          <p:spPr>
            <a:xfrm>
              <a:off x="462096" y="8810511"/>
              <a:ext cx="3370834" cy="335323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AE0972CA-7C2B-499A-9D31-F102BE306FEE}"/>
                </a:ext>
              </a:extLst>
            </p:cNvPr>
            <p:cNvSpPr/>
            <p:nvPr/>
          </p:nvSpPr>
          <p:spPr>
            <a:xfrm>
              <a:off x="462096" y="8347708"/>
              <a:ext cx="2582780" cy="1368052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5400" b="1" dirty="0">
                  <a:solidFill>
                    <a:schemeClr val="tx1"/>
                  </a:solidFill>
                </a:rPr>
                <a:t>結果</a:t>
              </a:r>
            </a:p>
          </p:txBody>
        </p:sp>
      </p:grpSp>
      <p:grpSp>
        <p:nvGrpSpPr>
          <p:cNvPr id="89" name="グループ化 88">
            <a:extLst>
              <a:ext uri="{FF2B5EF4-FFF2-40B4-BE49-F238E27FC236}">
                <a16:creationId xmlns:a16="http://schemas.microsoft.com/office/drawing/2014/main" id="{362AA33F-B77F-47BE-809C-469AA62D6C0D}"/>
              </a:ext>
            </a:extLst>
          </p:cNvPr>
          <p:cNvGrpSpPr/>
          <p:nvPr/>
        </p:nvGrpSpPr>
        <p:grpSpPr>
          <a:xfrm>
            <a:off x="555064" y="37837351"/>
            <a:ext cx="3370834" cy="1660276"/>
            <a:chOff x="555064" y="7987852"/>
            <a:chExt cx="3370834" cy="1368052"/>
          </a:xfrm>
        </p:grpSpPr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058D4163-E7F5-4268-A1B6-71D64999B0BE}"/>
                </a:ext>
              </a:extLst>
            </p:cNvPr>
            <p:cNvSpPr/>
            <p:nvPr/>
          </p:nvSpPr>
          <p:spPr>
            <a:xfrm>
              <a:off x="555064" y="8477034"/>
              <a:ext cx="3370834" cy="335323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408EC2E1-21E3-4E94-99F0-10F56954759E}"/>
                </a:ext>
              </a:extLst>
            </p:cNvPr>
            <p:cNvSpPr/>
            <p:nvPr/>
          </p:nvSpPr>
          <p:spPr>
            <a:xfrm>
              <a:off x="582801" y="7987852"/>
              <a:ext cx="2582780" cy="1368052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5400" b="1" dirty="0">
                  <a:solidFill>
                    <a:schemeClr val="tx1"/>
                  </a:solidFill>
                </a:rPr>
                <a:t>考察</a:t>
              </a:r>
            </a:p>
          </p:txBody>
        </p:sp>
      </p:grpSp>
      <p:graphicFrame>
        <p:nvGraphicFramePr>
          <p:cNvPr id="183" name="図表 182">
            <a:extLst>
              <a:ext uri="{FF2B5EF4-FFF2-40B4-BE49-F238E27FC236}">
                <a16:creationId xmlns:a16="http://schemas.microsoft.com/office/drawing/2014/main" id="{BDCAD3C1-BACC-482D-91DF-22C9CF82E7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7462525"/>
              </p:ext>
            </p:extLst>
          </p:nvPr>
        </p:nvGraphicFramePr>
        <p:xfrm>
          <a:off x="1650507" y="7388644"/>
          <a:ext cx="7734231" cy="3158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4" name="四角形: 角を丸くする 183">
            <a:extLst>
              <a:ext uri="{FF2B5EF4-FFF2-40B4-BE49-F238E27FC236}">
                <a16:creationId xmlns:a16="http://schemas.microsoft.com/office/drawing/2014/main" id="{78F3A5DA-21A9-4904-A0FA-9B72B5234A79}"/>
              </a:ext>
            </a:extLst>
          </p:cNvPr>
          <p:cNvSpPr/>
          <p:nvPr/>
        </p:nvSpPr>
        <p:spPr>
          <a:xfrm>
            <a:off x="888507" y="6451063"/>
            <a:ext cx="6429406" cy="667328"/>
          </a:xfrm>
          <a:prstGeom prst="round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bg1"/>
                </a:solidFill>
              </a:rPr>
              <a:t>体現的シミュレーションモデル</a:t>
            </a:r>
            <a:endParaRPr kumimoji="1"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186" name="テキスト ボックス 185">
            <a:extLst>
              <a:ext uri="{FF2B5EF4-FFF2-40B4-BE49-F238E27FC236}">
                <a16:creationId xmlns:a16="http://schemas.microsoft.com/office/drawing/2014/main" id="{4CF75C27-4809-4A35-BA85-B18114009BFE}"/>
              </a:ext>
            </a:extLst>
          </p:cNvPr>
          <p:cNvSpPr txBox="1"/>
          <p:nvPr/>
        </p:nvSpPr>
        <p:spPr>
          <a:xfrm>
            <a:off x="10151523" y="9085210"/>
            <a:ext cx="2290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rgbClr val="FF0000"/>
                </a:solidFill>
              </a:rPr>
              <a:t>共感性尺度</a:t>
            </a:r>
          </a:p>
        </p:txBody>
      </p:sp>
      <p:sp>
        <p:nvSpPr>
          <p:cNvPr id="187" name="矢印: 右 186">
            <a:extLst>
              <a:ext uri="{FF2B5EF4-FFF2-40B4-BE49-F238E27FC236}">
                <a16:creationId xmlns:a16="http://schemas.microsoft.com/office/drawing/2014/main" id="{EE47D05E-8B8A-44A1-9C73-20B425034F65}"/>
              </a:ext>
            </a:extLst>
          </p:cNvPr>
          <p:cNvSpPr/>
          <p:nvPr/>
        </p:nvSpPr>
        <p:spPr>
          <a:xfrm>
            <a:off x="9511916" y="9243671"/>
            <a:ext cx="321014" cy="267855"/>
          </a:xfrm>
          <a:prstGeom prst="rightArrow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9679715A-1297-4EEE-B678-7DE00FDEC71A}"/>
              </a:ext>
            </a:extLst>
          </p:cNvPr>
          <p:cNvSpPr txBox="1"/>
          <p:nvPr/>
        </p:nvSpPr>
        <p:spPr>
          <a:xfrm>
            <a:off x="9605612" y="826911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rgbClr val="FF0000"/>
                </a:solidFill>
              </a:rPr>
              <a:t>生理反応計測</a:t>
            </a:r>
          </a:p>
        </p:txBody>
      </p:sp>
      <p:sp>
        <p:nvSpPr>
          <p:cNvPr id="189" name="矢印: 右 188">
            <a:extLst>
              <a:ext uri="{FF2B5EF4-FFF2-40B4-BE49-F238E27FC236}">
                <a16:creationId xmlns:a16="http://schemas.microsoft.com/office/drawing/2014/main" id="{6FEF1F6D-8D39-4724-BF89-AB02867E58F0}"/>
              </a:ext>
            </a:extLst>
          </p:cNvPr>
          <p:cNvSpPr/>
          <p:nvPr/>
        </p:nvSpPr>
        <p:spPr>
          <a:xfrm>
            <a:off x="8966005" y="8427577"/>
            <a:ext cx="321014" cy="267855"/>
          </a:xfrm>
          <a:prstGeom prst="rightArrow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191" name="テキスト ボックス 190">
            <a:extLst>
              <a:ext uri="{FF2B5EF4-FFF2-40B4-BE49-F238E27FC236}">
                <a16:creationId xmlns:a16="http://schemas.microsoft.com/office/drawing/2014/main" id="{623FBB3A-281D-4CDD-A507-67234DA546F0}"/>
              </a:ext>
            </a:extLst>
          </p:cNvPr>
          <p:cNvSpPr txBox="1"/>
          <p:nvPr/>
        </p:nvSpPr>
        <p:spPr>
          <a:xfrm>
            <a:off x="10615550" y="989235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rgbClr val="FF0000"/>
                </a:solidFill>
              </a:rPr>
              <a:t>表情推定課題</a:t>
            </a:r>
          </a:p>
        </p:txBody>
      </p:sp>
      <p:sp>
        <p:nvSpPr>
          <p:cNvPr id="192" name="矢印: 右 191">
            <a:extLst>
              <a:ext uri="{FF2B5EF4-FFF2-40B4-BE49-F238E27FC236}">
                <a16:creationId xmlns:a16="http://schemas.microsoft.com/office/drawing/2014/main" id="{224016FE-E746-4E3B-BA7B-8AD880B864D7}"/>
              </a:ext>
            </a:extLst>
          </p:cNvPr>
          <p:cNvSpPr/>
          <p:nvPr/>
        </p:nvSpPr>
        <p:spPr>
          <a:xfrm>
            <a:off x="9975943" y="10050819"/>
            <a:ext cx="321014" cy="267855"/>
          </a:xfrm>
          <a:prstGeom prst="rightArrow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8EE321D0-3B80-4309-8BFF-51CC30C7D8F0}"/>
              </a:ext>
            </a:extLst>
          </p:cNvPr>
          <p:cNvSpPr/>
          <p:nvPr/>
        </p:nvSpPr>
        <p:spPr>
          <a:xfrm>
            <a:off x="4929932" y="10876712"/>
            <a:ext cx="18932625" cy="205482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ja-JP" altLang="en-US" sz="3600" b="1" dirty="0">
                <a:solidFill>
                  <a:schemeClr val="tx1"/>
                </a:solidFill>
              </a:rPr>
              <a:t>情動的共感性パーソナリティと体現的シミュレーションによる表情理解の関係を調べる</a:t>
            </a:r>
            <a:endParaRPr kumimoji="1" lang="en-US" altLang="ja-JP" sz="3600" b="1" dirty="0">
              <a:solidFill>
                <a:schemeClr val="tx1"/>
              </a:solidFill>
            </a:endParaRPr>
          </a:p>
          <a:p>
            <a:pPr marL="971550" lvl="1" indent="-514350" algn="just">
              <a:buFont typeface="+mj-ea"/>
              <a:buAutoNum type="circleNumDbPlain"/>
            </a:pPr>
            <a:r>
              <a:rPr kumimoji="1" lang="ja-JP" altLang="en-US" sz="3600" b="1" dirty="0">
                <a:solidFill>
                  <a:schemeClr val="tx1"/>
                </a:solidFill>
              </a:rPr>
              <a:t>生理反応，共感性，表情推定課題の結果を比較する</a:t>
            </a:r>
            <a:endParaRPr kumimoji="1" lang="en-US" altLang="ja-JP" sz="3600" b="1" dirty="0">
              <a:solidFill>
                <a:schemeClr val="tx1"/>
              </a:solidFill>
            </a:endParaRPr>
          </a:p>
          <a:p>
            <a:pPr marL="971550" lvl="1" indent="-514350" algn="just">
              <a:buFont typeface="+mj-ea"/>
              <a:buAutoNum type="circleNumDbPlain"/>
            </a:pPr>
            <a:r>
              <a:rPr kumimoji="1" lang="ja-JP" altLang="en-US" sz="3600" b="1" dirty="0">
                <a:solidFill>
                  <a:schemeClr val="tx1"/>
                </a:solidFill>
              </a:rPr>
              <a:t>共感性には情動的共感性得点を用いる</a:t>
            </a:r>
          </a:p>
        </p:txBody>
      </p:sp>
      <p:sp>
        <p:nvSpPr>
          <p:cNvPr id="82" name="四角形: 角を丸くする 81">
            <a:extLst>
              <a:ext uri="{FF2B5EF4-FFF2-40B4-BE49-F238E27FC236}">
                <a16:creationId xmlns:a16="http://schemas.microsoft.com/office/drawing/2014/main" id="{902D40A1-44A9-4AED-8C92-A957F6ECD231}"/>
              </a:ext>
            </a:extLst>
          </p:cNvPr>
          <p:cNvSpPr/>
          <p:nvPr/>
        </p:nvSpPr>
        <p:spPr>
          <a:xfrm>
            <a:off x="14483638" y="6451063"/>
            <a:ext cx="2327489" cy="667328"/>
          </a:xfrm>
          <a:prstGeom prst="roundRect">
            <a:avLst/>
          </a:prstGeom>
          <a:solidFill>
            <a:schemeClr val="accent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chemeClr val="bg1"/>
                </a:solidFill>
              </a:rPr>
              <a:t>共感性</a:t>
            </a:r>
            <a:endParaRPr kumimoji="1" lang="en-US" altLang="ja-JP" sz="3200" dirty="0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0F07399-5FBA-4C78-94D7-1C992D20B6F5}"/>
              </a:ext>
            </a:extLst>
          </p:cNvPr>
          <p:cNvCxnSpPr>
            <a:cxnSpLocks/>
          </p:cNvCxnSpPr>
          <p:nvPr/>
        </p:nvCxnSpPr>
        <p:spPr>
          <a:xfrm>
            <a:off x="13799681" y="6229350"/>
            <a:ext cx="0" cy="42477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36316E64-5D40-4B2F-8417-6EF4DEF00FDA}"/>
              </a:ext>
            </a:extLst>
          </p:cNvPr>
          <p:cNvGrpSpPr/>
          <p:nvPr/>
        </p:nvGrpSpPr>
        <p:grpSpPr>
          <a:xfrm>
            <a:off x="21632889" y="37105555"/>
            <a:ext cx="7536461" cy="1114780"/>
            <a:chOff x="19411014" y="36266597"/>
            <a:chExt cx="7536461" cy="1114780"/>
          </a:xfrm>
        </p:grpSpPr>
        <p:sp>
          <p:nvSpPr>
            <p:cNvPr id="149" name="テキスト ボックス 148">
              <a:extLst>
                <a:ext uri="{FF2B5EF4-FFF2-40B4-BE49-F238E27FC236}">
                  <a16:creationId xmlns:a16="http://schemas.microsoft.com/office/drawing/2014/main" id="{3C9A5ADB-AB0E-4620-85CB-4310ED80E6A9}"/>
                </a:ext>
              </a:extLst>
            </p:cNvPr>
            <p:cNvSpPr txBox="1"/>
            <p:nvPr/>
          </p:nvSpPr>
          <p:spPr>
            <a:xfrm>
              <a:off x="22405603" y="36292129"/>
              <a:ext cx="894797" cy="1077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200" dirty="0"/>
                <a:t>0%</a:t>
              </a:r>
              <a:endParaRPr kumimoji="1" lang="en-US" altLang="ja-JP" sz="3200" dirty="0"/>
            </a:p>
            <a:p>
              <a:r>
                <a:rPr lang="en-US" altLang="ja-JP" sz="3200" dirty="0"/>
                <a:t>60%</a:t>
              </a:r>
              <a:endParaRPr kumimoji="1" lang="ja-JP" altLang="en-US" sz="3200" dirty="0"/>
            </a:p>
          </p:txBody>
        </p:sp>
        <p:sp>
          <p:nvSpPr>
            <p:cNvPr id="150" name="テキスト ボックス 149">
              <a:extLst>
                <a:ext uri="{FF2B5EF4-FFF2-40B4-BE49-F238E27FC236}">
                  <a16:creationId xmlns:a16="http://schemas.microsoft.com/office/drawing/2014/main" id="{5B9102FF-BC32-47AF-B446-C81BFE936EA8}"/>
                </a:ext>
              </a:extLst>
            </p:cNvPr>
            <p:cNvSpPr txBox="1"/>
            <p:nvPr/>
          </p:nvSpPr>
          <p:spPr>
            <a:xfrm>
              <a:off x="24029110" y="36292129"/>
              <a:ext cx="894797" cy="1077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200" dirty="0"/>
                <a:t>20%</a:t>
              </a:r>
              <a:endParaRPr kumimoji="1" lang="en-US" altLang="ja-JP" sz="3200" dirty="0"/>
            </a:p>
            <a:p>
              <a:r>
                <a:rPr lang="en-US" altLang="ja-JP" sz="3200" dirty="0"/>
                <a:t>80%</a:t>
              </a:r>
              <a:endParaRPr kumimoji="1" lang="ja-JP" altLang="en-US" sz="3200" dirty="0"/>
            </a:p>
          </p:txBody>
        </p:sp>
        <p:sp>
          <p:nvSpPr>
            <p:cNvPr id="151" name="テキスト ボックス 150">
              <a:extLst>
                <a:ext uri="{FF2B5EF4-FFF2-40B4-BE49-F238E27FC236}">
                  <a16:creationId xmlns:a16="http://schemas.microsoft.com/office/drawing/2014/main" id="{4E91F0D6-F19A-41A9-9901-9921A6F6DC9E}"/>
                </a:ext>
              </a:extLst>
            </p:cNvPr>
            <p:cNvSpPr txBox="1"/>
            <p:nvPr/>
          </p:nvSpPr>
          <p:spPr>
            <a:xfrm>
              <a:off x="25688720" y="36292129"/>
              <a:ext cx="1103186" cy="1077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3200" dirty="0"/>
                <a:t>40%</a:t>
              </a:r>
              <a:endParaRPr kumimoji="1" lang="en-US" altLang="ja-JP" sz="3200" dirty="0"/>
            </a:p>
            <a:p>
              <a:r>
                <a:rPr lang="en-US" altLang="ja-JP" sz="3200" dirty="0"/>
                <a:t>100%</a:t>
              </a:r>
              <a:endParaRPr kumimoji="1" lang="ja-JP" altLang="en-US" sz="3200" dirty="0"/>
            </a:p>
          </p:txBody>
        </p:sp>
        <p:sp>
          <p:nvSpPr>
            <p:cNvPr id="152" name="正方形/長方形 151">
              <a:extLst>
                <a:ext uri="{FF2B5EF4-FFF2-40B4-BE49-F238E27FC236}">
                  <a16:creationId xmlns:a16="http://schemas.microsoft.com/office/drawing/2014/main" id="{0B2FCE60-C51D-42D8-961D-E3025FDE3F3F}"/>
                </a:ext>
              </a:extLst>
            </p:cNvPr>
            <p:cNvSpPr/>
            <p:nvPr/>
          </p:nvSpPr>
          <p:spPr>
            <a:xfrm>
              <a:off x="19648979" y="36448924"/>
              <a:ext cx="597163" cy="324108"/>
            </a:xfrm>
            <a:prstGeom prst="rect">
              <a:avLst/>
            </a:prstGeom>
            <a:solidFill>
              <a:schemeClr val="tx1"/>
            </a:solidFill>
            <a:ln w="50800" cap="flat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/>
            </a:p>
          </p:txBody>
        </p:sp>
        <p:sp>
          <p:nvSpPr>
            <p:cNvPr id="153" name="テキスト ボックス 152">
              <a:extLst>
                <a:ext uri="{FF2B5EF4-FFF2-40B4-BE49-F238E27FC236}">
                  <a16:creationId xmlns:a16="http://schemas.microsoft.com/office/drawing/2014/main" id="{9D0308F9-80A3-473C-80C4-ACA7F69CC42D}"/>
                </a:ext>
              </a:extLst>
            </p:cNvPr>
            <p:cNvSpPr txBox="1"/>
            <p:nvPr/>
          </p:nvSpPr>
          <p:spPr>
            <a:xfrm>
              <a:off x="20352576" y="36304161"/>
              <a:ext cx="1005404" cy="1077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dirty="0"/>
                <a:t>怒り</a:t>
              </a:r>
              <a:endParaRPr kumimoji="1" lang="en-US" altLang="ja-JP" sz="3200" dirty="0"/>
            </a:p>
            <a:p>
              <a:r>
                <a:rPr lang="ja-JP" altLang="en-US" sz="3200" dirty="0"/>
                <a:t>幸福</a:t>
              </a:r>
              <a:endParaRPr kumimoji="1" lang="ja-JP" altLang="en-US" sz="3200" dirty="0"/>
            </a:p>
          </p:txBody>
        </p:sp>
        <p:sp>
          <p:nvSpPr>
            <p:cNvPr id="154" name="正方形/長方形 153">
              <a:extLst>
                <a:ext uri="{FF2B5EF4-FFF2-40B4-BE49-F238E27FC236}">
                  <a16:creationId xmlns:a16="http://schemas.microsoft.com/office/drawing/2014/main" id="{FBF01C28-09FE-4E7F-8240-3F87F09668D9}"/>
                </a:ext>
              </a:extLst>
            </p:cNvPr>
            <p:cNvSpPr/>
            <p:nvPr/>
          </p:nvSpPr>
          <p:spPr>
            <a:xfrm>
              <a:off x="19648979" y="36941486"/>
              <a:ext cx="597163" cy="324108"/>
            </a:xfrm>
            <a:prstGeom prst="rect">
              <a:avLst/>
            </a:prstGeom>
            <a:solidFill>
              <a:schemeClr val="bg1"/>
            </a:solidFill>
            <a:ln w="50800" cap="flat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/>
            </a:p>
          </p:txBody>
        </p:sp>
        <p:sp>
          <p:nvSpPr>
            <p:cNvPr id="155" name="二等辺三角形 154">
              <a:extLst>
                <a:ext uri="{FF2B5EF4-FFF2-40B4-BE49-F238E27FC236}">
                  <a16:creationId xmlns:a16="http://schemas.microsoft.com/office/drawing/2014/main" id="{BFEBD4E5-451C-487E-84A9-9FFA633639A1}"/>
                </a:ext>
              </a:extLst>
            </p:cNvPr>
            <p:cNvSpPr/>
            <p:nvPr/>
          </p:nvSpPr>
          <p:spPr>
            <a:xfrm>
              <a:off x="22055583" y="36988698"/>
              <a:ext cx="229683" cy="229683"/>
            </a:xfrm>
            <a:prstGeom prst="triangl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/>
            </a:p>
          </p:txBody>
        </p:sp>
        <p:sp>
          <p:nvSpPr>
            <p:cNvPr id="156" name="楕円 155">
              <a:extLst>
                <a:ext uri="{FF2B5EF4-FFF2-40B4-BE49-F238E27FC236}">
                  <a16:creationId xmlns:a16="http://schemas.microsoft.com/office/drawing/2014/main" id="{B28BF159-4088-43BE-90EF-17E64E64B9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86039" y="36496136"/>
              <a:ext cx="229683" cy="229683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/>
            </a:p>
          </p:txBody>
        </p:sp>
        <p:sp>
          <p:nvSpPr>
            <p:cNvPr id="157" name="二等辺三角形 156">
              <a:extLst>
                <a:ext uri="{FF2B5EF4-FFF2-40B4-BE49-F238E27FC236}">
                  <a16:creationId xmlns:a16="http://schemas.microsoft.com/office/drawing/2014/main" id="{91BF2CE3-2661-4E59-8BC6-D496DE479818}"/>
                </a:ext>
              </a:extLst>
            </p:cNvPr>
            <p:cNvSpPr/>
            <p:nvPr/>
          </p:nvSpPr>
          <p:spPr>
            <a:xfrm flipV="1">
              <a:off x="25383230" y="36496136"/>
              <a:ext cx="229683" cy="229683"/>
            </a:xfrm>
            <a:prstGeom prst="triangl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/>
            </a:p>
          </p:txBody>
        </p:sp>
        <p:sp>
          <p:nvSpPr>
            <p:cNvPr id="158" name="正方形/長方形 157">
              <a:extLst>
                <a:ext uri="{FF2B5EF4-FFF2-40B4-BE49-F238E27FC236}">
                  <a16:creationId xmlns:a16="http://schemas.microsoft.com/office/drawing/2014/main" id="{72C89D81-5535-4A6F-A16E-62E1314AA009}"/>
                </a:ext>
              </a:extLst>
            </p:cNvPr>
            <p:cNvSpPr>
              <a:spLocks/>
            </p:cNvSpPr>
            <p:nvPr/>
          </p:nvSpPr>
          <p:spPr>
            <a:xfrm>
              <a:off x="25383230" y="36988698"/>
              <a:ext cx="229683" cy="22968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/>
            </a:p>
          </p:txBody>
        </p:sp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id="{D8E33775-2D17-4EE1-9B19-7AC55258F1A9}"/>
                </a:ext>
              </a:extLst>
            </p:cNvPr>
            <p:cNvSpPr>
              <a:spLocks/>
            </p:cNvSpPr>
            <p:nvPr/>
          </p:nvSpPr>
          <p:spPr>
            <a:xfrm rot="2700000">
              <a:off x="23686039" y="36988698"/>
              <a:ext cx="229683" cy="22968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/>
            </a:p>
          </p:txBody>
        </p:sp>
        <p:sp>
          <p:nvSpPr>
            <p:cNvPr id="160" name="正方形/長方形 159">
              <a:extLst>
                <a:ext uri="{FF2B5EF4-FFF2-40B4-BE49-F238E27FC236}">
                  <a16:creationId xmlns:a16="http://schemas.microsoft.com/office/drawing/2014/main" id="{1A341A36-4BF9-4BF6-B74B-F88747E3E1B6}"/>
                </a:ext>
              </a:extLst>
            </p:cNvPr>
            <p:cNvSpPr/>
            <p:nvPr/>
          </p:nvSpPr>
          <p:spPr>
            <a:xfrm>
              <a:off x="19411014" y="36266597"/>
              <a:ext cx="7536461" cy="1104216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/>
            </a:p>
          </p:txBody>
        </p:sp>
        <p:cxnSp>
          <p:nvCxnSpPr>
            <p:cNvPr id="161" name="直線コネクタ 160">
              <a:extLst>
                <a:ext uri="{FF2B5EF4-FFF2-40B4-BE49-F238E27FC236}">
                  <a16:creationId xmlns:a16="http://schemas.microsoft.com/office/drawing/2014/main" id="{54C45CE9-7D57-4C0C-8F9E-0CAB74E8DBE4}"/>
                </a:ext>
              </a:extLst>
            </p:cNvPr>
            <p:cNvCxnSpPr/>
            <p:nvPr/>
          </p:nvCxnSpPr>
          <p:spPr>
            <a:xfrm>
              <a:off x="21657996" y="36388050"/>
              <a:ext cx="0" cy="8613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グループ化 161">
              <a:extLst>
                <a:ext uri="{FF2B5EF4-FFF2-40B4-BE49-F238E27FC236}">
                  <a16:creationId xmlns:a16="http://schemas.microsoft.com/office/drawing/2014/main" id="{B948CCC6-743B-4C24-8F28-02B2ADE72E2D}"/>
                </a:ext>
              </a:extLst>
            </p:cNvPr>
            <p:cNvGrpSpPr/>
            <p:nvPr/>
          </p:nvGrpSpPr>
          <p:grpSpPr>
            <a:xfrm>
              <a:off x="22022044" y="36462597"/>
              <a:ext cx="296761" cy="296761"/>
              <a:chOff x="3645055" y="5560448"/>
              <a:chExt cx="74422" cy="74422"/>
            </a:xfrm>
          </p:grpSpPr>
          <p:cxnSp>
            <p:nvCxnSpPr>
              <p:cNvPr id="163" name="直線コネクタ 162">
                <a:extLst>
                  <a:ext uri="{FF2B5EF4-FFF2-40B4-BE49-F238E27FC236}">
                    <a16:creationId xmlns:a16="http://schemas.microsoft.com/office/drawing/2014/main" id="{DC884361-E1E3-4EDA-83A8-2D6D614F20E0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3682266" y="5560447"/>
                <a:ext cx="0" cy="74422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線コネクタ 163">
                <a:extLst>
                  <a:ext uri="{FF2B5EF4-FFF2-40B4-BE49-F238E27FC236}">
                    <a16:creationId xmlns:a16="http://schemas.microsoft.com/office/drawing/2014/main" id="{DC587A75-C004-41BF-AFF6-98103F0D1228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 flipV="1">
                <a:off x="3682266" y="5560448"/>
                <a:ext cx="0" cy="74422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92" name="グラフ 91">
            <a:extLst>
              <a:ext uri="{FF2B5EF4-FFF2-40B4-BE49-F238E27FC236}">
                <a16:creationId xmlns:a16="http://schemas.microsoft.com/office/drawing/2014/main" id="{6348A212-464D-4317-8397-39DA0CD1E3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8503393"/>
              </p:ext>
            </p:extLst>
          </p:nvPr>
        </p:nvGraphicFramePr>
        <p:xfrm>
          <a:off x="23001629" y="30857136"/>
          <a:ext cx="648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93" name="グラフ 92">
            <a:extLst>
              <a:ext uri="{FF2B5EF4-FFF2-40B4-BE49-F238E27FC236}">
                <a16:creationId xmlns:a16="http://schemas.microsoft.com/office/drawing/2014/main" id="{6348A212-464D-4317-8397-39DA0CD1E3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3545713"/>
              </p:ext>
            </p:extLst>
          </p:nvPr>
        </p:nvGraphicFramePr>
        <p:xfrm>
          <a:off x="23001629" y="25269310"/>
          <a:ext cx="648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94" name="グラフ 93">
            <a:extLst>
              <a:ext uri="{FF2B5EF4-FFF2-40B4-BE49-F238E27FC236}">
                <a16:creationId xmlns:a16="http://schemas.microsoft.com/office/drawing/2014/main" id="{6348A212-464D-4317-8397-39DA0CD1E3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0271222"/>
              </p:ext>
            </p:extLst>
          </p:nvPr>
        </p:nvGraphicFramePr>
        <p:xfrm>
          <a:off x="16298874" y="30857136"/>
          <a:ext cx="648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95" name="グラフ 94">
            <a:extLst>
              <a:ext uri="{FF2B5EF4-FFF2-40B4-BE49-F238E27FC236}">
                <a16:creationId xmlns:a16="http://schemas.microsoft.com/office/drawing/2014/main" id="{6348A212-464D-4317-8397-39DA0CD1E3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161667"/>
              </p:ext>
            </p:extLst>
          </p:nvPr>
        </p:nvGraphicFramePr>
        <p:xfrm>
          <a:off x="16298874" y="25269310"/>
          <a:ext cx="648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96" name="グラフ 95">
            <a:extLst>
              <a:ext uri="{FF2B5EF4-FFF2-40B4-BE49-F238E27FC236}">
                <a16:creationId xmlns:a16="http://schemas.microsoft.com/office/drawing/2014/main" id="{6348A212-464D-4317-8397-39DA0CD1E3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2976501"/>
              </p:ext>
            </p:extLst>
          </p:nvPr>
        </p:nvGraphicFramePr>
        <p:xfrm>
          <a:off x="9596119" y="30857136"/>
          <a:ext cx="648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97" name="グラフ 96">
            <a:extLst>
              <a:ext uri="{FF2B5EF4-FFF2-40B4-BE49-F238E27FC236}">
                <a16:creationId xmlns:a16="http://schemas.microsoft.com/office/drawing/2014/main" id="{6348A212-464D-4317-8397-39DA0CD1E3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4183496"/>
              </p:ext>
            </p:extLst>
          </p:nvPr>
        </p:nvGraphicFramePr>
        <p:xfrm>
          <a:off x="9596119" y="25269310"/>
          <a:ext cx="648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98" name="グラフ 97">
            <a:extLst>
              <a:ext uri="{FF2B5EF4-FFF2-40B4-BE49-F238E27FC236}">
                <a16:creationId xmlns:a16="http://schemas.microsoft.com/office/drawing/2014/main" id="{6348A212-464D-4317-8397-39DA0CD1E3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038004"/>
              </p:ext>
            </p:extLst>
          </p:nvPr>
        </p:nvGraphicFramePr>
        <p:xfrm>
          <a:off x="2893364" y="30857136"/>
          <a:ext cx="648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99" name="グラフ 98">
            <a:extLst>
              <a:ext uri="{FF2B5EF4-FFF2-40B4-BE49-F238E27FC236}">
                <a16:creationId xmlns:a16="http://schemas.microsoft.com/office/drawing/2014/main" id="{6348A212-464D-4317-8397-39DA0CD1E3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9071717"/>
              </p:ext>
            </p:extLst>
          </p:nvPr>
        </p:nvGraphicFramePr>
        <p:xfrm>
          <a:off x="2893364" y="25269310"/>
          <a:ext cx="648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8A23DB54-F4E0-4A4B-8EF7-545451826361}"/>
              </a:ext>
            </a:extLst>
          </p:cNvPr>
          <p:cNvSpPr txBox="1"/>
          <p:nvPr/>
        </p:nvSpPr>
        <p:spPr>
          <a:xfrm>
            <a:off x="5027151" y="2453082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皺眉筋</a:t>
            </a: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7DC7FA6-1B29-4304-A066-385DD8776935}"/>
              </a:ext>
            </a:extLst>
          </p:cNvPr>
          <p:cNvSpPr txBox="1"/>
          <p:nvPr/>
        </p:nvSpPr>
        <p:spPr>
          <a:xfrm>
            <a:off x="11604416" y="2453082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大頬骨筋</a:t>
            </a:r>
            <a:endParaRPr kumimoji="1" lang="ja-JP" altLang="en-US" sz="3200" dirty="0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3468DC64-38A6-44E4-B8A3-87C1017E8C93}"/>
              </a:ext>
            </a:extLst>
          </p:cNvPr>
          <p:cNvSpPr txBox="1"/>
          <p:nvPr/>
        </p:nvSpPr>
        <p:spPr>
          <a:xfrm>
            <a:off x="18628999" y="2453082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心拍</a:t>
            </a:r>
            <a:endParaRPr kumimoji="1" lang="ja-JP" altLang="en-US" sz="3200" dirty="0"/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C42E31D3-5F4B-4974-8C21-8B43088F92A3}"/>
              </a:ext>
            </a:extLst>
          </p:cNvPr>
          <p:cNvSpPr txBox="1"/>
          <p:nvPr/>
        </p:nvSpPr>
        <p:spPr>
          <a:xfrm>
            <a:off x="25303950" y="2453082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発汗</a:t>
            </a:r>
            <a:endParaRPr kumimoji="1" lang="ja-JP" altLang="en-US" sz="3200" dirty="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E211785E-BCDD-498A-9FE3-494A2E26630A}"/>
              </a:ext>
            </a:extLst>
          </p:cNvPr>
          <p:cNvSpPr txBox="1"/>
          <p:nvPr/>
        </p:nvSpPr>
        <p:spPr>
          <a:xfrm rot="16200000">
            <a:off x="915357" y="2767692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/>
              <a:t>高</a:t>
            </a:r>
            <a:r>
              <a:rPr kumimoji="1" lang="ja-JP" altLang="en-US" sz="3200" dirty="0"/>
              <a:t>共感群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302E2AD2-DA9B-4406-9EA5-930C62BA8D5F}"/>
              </a:ext>
            </a:extLst>
          </p:cNvPr>
          <p:cNvSpPr txBox="1"/>
          <p:nvPr/>
        </p:nvSpPr>
        <p:spPr>
          <a:xfrm rot="16200000">
            <a:off x="915357" y="3326474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低共感群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58170F5A-91B8-4593-8E10-979CF8C638AF}"/>
              </a:ext>
            </a:extLst>
          </p:cNvPr>
          <p:cNvSpPr txBox="1"/>
          <p:nvPr/>
        </p:nvSpPr>
        <p:spPr>
          <a:xfrm>
            <a:off x="4435001" y="35732492"/>
            <a:ext cx="3877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dirty="0">
                <a:latin typeface="+mn-ea"/>
              </a:rPr>
              <a:t>感情価評定値</a:t>
            </a:r>
            <a:endParaRPr kumimoji="1" lang="en-US" altLang="ja-JP" sz="3200" dirty="0">
              <a:latin typeface="+mn-ea"/>
            </a:endParaRPr>
          </a:p>
          <a:p>
            <a:pPr algn="ctr"/>
            <a:r>
              <a:rPr lang="ja-JP" altLang="en-US" sz="3200" dirty="0">
                <a:latin typeface="+mn-ea"/>
              </a:rPr>
              <a:t>（不快←中性→快）</a:t>
            </a:r>
            <a:endParaRPr kumimoji="1" lang="ja-JP" altLang="en-US" sz="3200" dirty="0">
              <a:latin typeface="+mn-ea"/>
            </a:endParaRPr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C3B43CFC-42F2-4AC3-9094-F8DD15CD0D64}"/>
              </a:ext>
            </a:extLst>
          </p:cNvPr>
          <p:cNvSpPr txBox="1"/>
          <p:nvPr/>
        </p:nvSpPr>
        <p:spPr>
          <a:xfrm>
            <a:off x="24543267" y="35732492"/>
            <a:ext cx="3877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dirty="0">
                <a:latin typeface="+mn-ea"/>
              </a:rPr>
              <a:t>感情価評定値</a:t>
            </a:r>
            <a:endParaRPr kumimoji="1" lang="en-US" altLang="ja-JP" sz="3200" dirty="0">
              <a:latin typeface="+mn-ea"/>
            </a:endParaRPr>
          </a:p>
          <a:p>
            <a:pPr algn="ctr"/>
            <a:r>
              <a:rPr lang="ja-JP" altLang="en-US" sz="3200" dirty="0">
                <a:latin typeface="+mn-ea"/>
              </a:rPr>
              <a:t>（不快←中性→快）</a:t>
            </a:r>
            <a:endParaRPr kumimoji="1" lang="ja-JP" altLang="en-US" sz="3200" dirty="0">
              <a:latin typeface="+mn-ea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316F81F7-10AF-4B2E-A903-AD4141C72EBF}"/>
              </a:ext>
            </a:extLst>
          </p:cNvPr>
          <p:cNvSpPr txBox="1"/>
          <p:nvPr/>
        </p:nvSpPr>
        <p:spPr>
          <a:xfrm>
            <a:off x="11137756" y="35732492"/>
            <a:ext cx="3877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dirty="0">
                <a:latin typeface="+mn-ea"/>
              </a:rPr>
              <a:t>感情価評定値</a:t>
            </a:r>
            <a:endParaRPr kumimoji="1" lang="en-US" altLang="ja-JP" sz="3200" dirty="0">
              <a:latin typeface="+mn-ea"/>
            </a:endParaRPr>
          </a:p>
          <a:p>
            <a:pPr algn="ctr"/>
            <a:r>
              <a:rPr lang="ja-JP" altLang="en-US" sz="3200" dirty="0">
                <a:latin typeface="+mn-ea"/>
              </a:rPr>
              <a:t>（不快←中性→快）</a:t>
            </a:r>
            <a:endParaRPr kumimoji="1" lang="ja-JP" altLang="en-US" sz="3200" dirty="0">
              <a:latin typeface="+mn-ea"/>
            </a:endParaRPr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113D3C42-87CB-4A59-9A8D-F0CFDD543B00}"/>
              </a:ext>
            </a:extLst>
          </p:cNvPr>
          <p:cNvSpPr txBox="1"/>
          <p:nvPr/>
        </p:nvSpPr>
        <p:spPr>
          <a:xfrm>
            <a:off x="17840511" y="35732492"/>
            <a:ext cx="3877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dirty="0">
                <a:latin typeface="+mn-ea"/>
              </a:rPr>
              <a:t>感情価評定値</a:t>
            </a:r>
            <a:endParaRPr kumimoji="1" lang="en-US" altLang="ja-JP" sz="3200" dirty="0">
              <a:latin typeface="+mn-ea"/>
            </a:endParaRPr>
          </a:p>
          <a:p>
            <a:pPr algn="ctr"/>
            <a:r>
              <a:rPr lang="ja-JP" altLang="en-US" sz="3200" dirty="0">
                <a:latin typeface="+mn-ea"/>
              </a:rPr>
              <a:t>（不快←中性→快）</a:t>
            </a:r>
            <a:endParaRPr kumimoji="1" lang="ja-JP" altLang="en-US" sz="3200" dirty="0">
              <a:latin typeface="+mn-ea"/>
            </a:endParaRPr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47E33AA3-4716-4ECA-B1DC-E4F6AD58CB62}"/>
              </a:ext>
            </a:extLst>
          </p:cNvPr>
          <p:cNvSpPr txBox="1"/>
          <p:nvPr/>
        </p:nvSpPr>
        <p:spPr>
          <a:xfrm rot="16200000">
            <a:off x="1651655" y="27243788"/>
            <a:ext cx="2116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+mn-ea"/>
              </a:rPr>
              <a:t>振幅 </a:t>
            </a:r>
            <a:r>
              <a:rPr kumimoji="1" lang="en-US" altLang="ja-JP" sz="3200" dirty="0">
                <a:latin typeface="+mn-ea"/>
              </a:rPr>
              <a:t>(</a:t>
            </a:r>
            <a:r>
              <a:rPr lang="en-US" altLang="ja-JP" sz="3200" dirty="0" err="1">
                <a:latin typeface="+mn-ea"/>
              </a:rPr>
              <a:t>μV</a:t>
            </a:r>
            <a:r>
              <a:rPr lang="en-US" altLang="ja-JP" sz="3200" dirty="0">
                <a:latin typeface="+mn-ea"/>
              </a:rPr>
              <a:t>)</a:t>
            </a:r>
            <a:endParaRPr kumimoji="1" lang="ja-JP" altLang="en-US" sz="3200" dirty="0">
              <a:latin typeface="+mn-ea"/>
            </a:endParaRPr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E4AB81EA-9500-4DBD-A8DD-A14B9D6DAD79}"/>
              </a:ext>
            </a:extLst>
          </p:cNvPr>
          <p:cNvSpPr txBox="1"/>
          <p:nvPr/>
        </p:nvSpPr>
        <p:spPr>
          <a:xfrm rot="16200000">
            <a:off x="8328205" y="27243787"/>
            <a:ext cx="2116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+mn-ea"/>
              </a:rPr>
              <a:t>振幅 </a:t>
            </a:r>
            <a:r>
              <a:rPr kumimoji="1" lang="en-US" altLang="ja-JP" sz="3200" dirty="0">
                <a:latin typeface="+mn-ea"/>
              </a:rPr>
              <a:t>(</a:t>
            </a:r>
            <a:r>
              <a:rPr lang="en-US" altLang="ja-JP" sz="3200" dirty="0" err="1">
                <a:latin typeface="+mn-ea"/>
              </a:rPr>
              <a:t>μV</a:t>
            </a:r>
            <a:r>
              <a:rPr lang="en-US" altLang="ja-JP" sz="3200" dirty="0">
                <a:latin typeface="+mn-ea"/>
              </a:rPr>
              <a:t>)</a:t>
            </a:r>
            <a:endParaRPr kumimoji="1" lang="ja-JP" altLang="en-US" sz="3200" dirty="0">
              <a:latin typeface="+mn-ea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83F5C4C1-4906-4515-A05C-A01362D07A2D}"/>
              </a:ext>
            </a:extLst>
          </p:cNvPr>
          <p:cNvSpPr txBox="1"/>
          <p:nvPr/>
        </p:nvSpPr>
        <p:spPr>
          <a:xfrm rot="16200000">
            <a:off x="14739480" y="27243788"/>
            <a:ext cx="26805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+mn-ea"/>
              </a:rPr>
              <a:t>心拍数 </a:t>
            </a:r>
            <a:r>
              <a:rPr kumimoji="1" lang="en-US" altLang="ja-JP" sz="3200" dirty="0">
                <a:latin typeface="+mn-ea"/>
              </a:rPr>
              <a:t>(</a:t>
            </a:r>
            <a:r>
              <a:rPr lang="en-US" altLang="ja-JP" sz="3200" dirty="0">
                <a:latin typeface="+mn-ea"/>
              </a:rPr>
              <a:t>bpm)</a:t>
            </a:r>
            <a:endParaRPr kumimoji="1" lang="ja-JP" altLang="en-US" sz="3200" dirty="0">
              <a:latin typeface="+mn-ea"/>
            </a:endParaRPr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EC5887F-CD37-4EA2-809E-7023AA76FCB5}"/>
              </a:ext>
            </a:extLst>
          </p:cNvPr>
          <p:cNvSpPr txBox="1"/>
          <p:nvPr/>
        </p:nvSpPr>
        <p:spPr>
          <a:xfrm rot="16200000">
            <a:off x="21339509" y="27243788"/>
            <a:ext cx="2929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+mn-ea"/>
              </a:rPr>
              <a:t>皮膚伝導 </a:t>
            </a:r>
            <a:r>
              <a:rPr kumimoji="1" lang="en-US" altLang="ja-JP" sz="3200" dirty="0">
                <a:latin typeface="+mn-ea"/>
              </a:rPr>
              <a:t>(</a:t>
            </a:r>
            <a:r>
              <a:rPr lang="ja-JP" altLang="en-US" sz="3200" dirty="0">
                <a:latin typeface="+mn-ea"/>
              </a:rPr>
              <a:t>μ</a:t>
            </a:r>
            <a:r>
              <a:rPr lang="en-US" altLang="ja-JP" sz="3200" dirty="0">
                <a:latin typeface="+mn-ea"/>
              </a:rPr>
              <a:t>S)</a:t>
            </a:r>
            <a:endParaRPr kumimoji="1" lang="ja-JP" altLang="en-US" sz="3200" dirty="0">
              <a:latin typeface="+mn-ea"/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5822202E-3AE7-42C7-BD10-99F9D74CB95B}"/>
              </a:ext>
            </a:extLst>
          </p:cNvPr>
          <p:cNvSpPr txBox="1"/>
          <p:nvPr/>
        </p:nvSpPr>
        <p:spPr>
          <a:xfrm rot="16200000">
            <a:off x="1659677" y="32810397"/>
            <a:ext cx="2116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+mn-ea"/>
              </a:rPr>
              <a:t>振幅 </a:t>
            </a:r>
            <a:r>
              <a:rPr kumimoji="1" lang="en-US" altLang="ja-JP" sz="3200" dirty="0">
                <a:latin typeface="+mn-ea"/>
              </a:rPr>
              <a:t>(</a:t>
            </a:r>
            <a:r>
              <a:rPr lang="en-US" altLang="ja-JP" sz="3200" dirty="0" err="1">
                <a:latin typeface="+mn-ea"/>
              </a:rPr>
              <a:t>μV</a:t>
            </a:r>
            <a:r>
              <a:rPr lang="en-US" altLang="ja-JP" sz="3200" dirty="0">
                <a:latin typeface="+mn-ea"/>
              </a:rPr>
              <a:t>)</a:t>
            </a:r>
            <a:endParaRPr kumimoji="1" lang="ja-JP" altLang="en-US" sz="3200" dirty="0">
              <a:latin typeface="+mn-ea"/>
            </a:endParaRP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2D4B0F63-762E-4A35-8328-680C5A7E35A8}"/>
              </a:ext>
            </a:extLst>
          </p:cNvPr>
          <p:cNvSpPr txBox="1"/>
          <p:nvPr/>
        </p:nvSpPr>
        <p:spPr>
          <a:xfrm rot="16200000">
            <a:off x="8336227" y="32810396"/>
            <a:ext cx="2116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+mn-ea"/>
              </a:rPr>
              <a:t>振幅 </a:t>
            </a:r>
            <a:r>
              <a:rPr kumimoji="1" lang="en-US" altLang="ja-JP" sz="3200" dirty="0">
                <a:latin typeface="+mn-ea"/>
              </a:rPr>
              <a:t>(</a:t>
            </a:r>
            <a:r>
              <a:rPr lang="en-US" altLang="ja-JP" sz="3200" dirty="0" err="1">
                <a:latin typeface="+mn-ea"/>
              </a:rPr>
              <a:t>μV</a:t>
            </a:r>
            <a:r>
              <a:rPr lang="en-US" altLang="ja-JP" sz="3200" dirty="0">
                <a:latin typeface="+mn-ea"/>
              </a:rPr>
              <a:t>)</a:t>
            </a:r>
            <a:endParaRPr kumimoji="1" lang="ja-JP" altLang="en-US" sz="3200" dirty="0">
              <a:latin typeface="+mn-ea"/>
            </a:endParaRPr>
          </a:p>
        </p:txBody>
      </p: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674B3F99-A44D-448C-B3D6-3478417E4052}"/>
              </a:ext>
            </a:extLst>
          </p:cNvPr>
          <p:cNvSpPr txBox="1"/>
          <p:nvPr/>
        </p:nvSpPr>
        <p:spPr>
          <a:xfrm rot="16200000">
            <a:off x="14747502" y="32810397"/>
            <a:ext cx="26805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+mn-ea"/>
              </a:rPr>
              <a:t>心拍数 </a:t>
            </a:r>
            <a:r>
              <a:rPr kumimoji="1" lang="en-US" altLang="ja-JP" sz="3200" dirty="0">
                <a:latin typeface="+mn-ea"/>
              </a:rPr>
              <a:t>(</a:t>
            </a:r>
            <a:r>
              <a:rPr lang="en-US" altLang="ja-JP" sz="3200" dirty="0">
                <a:latin typeface="+mn-ea"/>
              </a:rPr>
              <a:t>bpm)</a:t>
            </a:r>
            <a:endParaRPr kumimoji="1" lang="ja-JP" altLang="en-US" sz="3200" dirty="0">
              <a:latin typeface="+mn-ea"/>
            </a:endParaRPr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47D3E83E-4A49-4395-B9A5-7CC295BBDD71}"/>
              </a:ext>
            </a:extLst>
          </p:cNvPr>
          <p:cNvSpPr txBox="1"/>
          <p:nvPr/>
        </p:nvSpPr>
        <p:spPr>
          <a:xfrm rot="16200000">
            <a:off x="21347531" y="32810397"/>
            <a:ext cx="2929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+mn-ea"/>
              </a:rPr>
              <a:t>皮膚伝導 </a:t>
            </a:r>
            <a:r>
              <a:rPr kumimoji="1" lang="en-US" altLang="ja-JP" sz="3200" dirty="0">
                <a:latin typeface="+mn-ea"/>
              </a:rPr>
              <a:t>(</a:t>
            </a:r>
            <a:r>
              <a:rPr lang="ja-JP" altLang="en-US" sz="3200" dirty="0">
                <a:latin typeface="+mn-ea"/>
              </a:rPr>
              <a:t>μ</a:t>
            </a:r>
            <a:r>
              <a:rPr lang="en-US" altLang="ja-JP" sz="3200" dirty="0">
                <a:latin typeface="+mn-ea"/>
              </a:rPr>
              <a:t>S)</a:t>
            </a:r>
            <a:endParaRPr kumimoji="1" lang="ja-JP" altLang="en-US" sz="3200" dirty="0">
              <a:latin typeface="+mn-ea"/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F87079E6-50AA-4E47-B6E6-E853796C0B18}"/>
              </a:ext>
            </a:extLst>
          </p:cNvPr>
          <p:cNvCxnSpPr/>
          <p:nvPr/>
        </p:nvCxnSpPr>
        <p:spPr>
          <a:xfrm>
            <a:off x="2348334" y="24351037"/>
            <a:ext cx="0" cy="125179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8C9B895D-F482-462A-8E4B-FE9EB85051BF}"/>
              </a:ext>
            </a:extLst>
          </p:cNvPr>
          <p:cNvCxnSpPr/>
          <p:nvPr/>
        </p:nvCxnSpPr>
        <p:spPr>
          <a:xfrm>
            <a:off x="9049552" y="24351037"/>
            <a:ext cx="0" cy="125179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3FF6E9E1-433F-45C0-9557-D4D638462EA8}"/>
              </a:ext>
            </a:extLst>
          </p:cNvPr>
          <p:cNvCxnSpPr/>
          <p:nvPr/>
        </p:nvCxnSpPr>
        <p:spPr>
          <a:xfrm>
            <a:off x="15744792" y="24351037"/>
            <a:ext cx="0" cy="125179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>
            <a:extLst>
              <a:ext uri="{FF2B5EF4-FFF2-40B4-BE49-F238E27FC236}">
                <a16:creationId xmlns:a16="http://schemas.microsoft.com/office/drawing/2014/main" id="{DDA5C059-BDDD-4CAC-A997-2C3184E56876}"/>
              </a:ext>
            </a:extLst>
          </p:cNvPr>
          <p:cNvCxnSpPr/>
          <p:nvPr/>
        </p:nvCxnSpPr>
        <p:spPr>
          <a:xfrm>
            <a:off x="22443954" y="24351037"/>
            <a:ext cx="0" cy="125179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B349B265-FF47-40B8-B56F-3A04A8AF40EB}"/>
              </a:ext>
            </a:extLst>
          </p:cNvPr>
          <p:cNvCxnSpPr/>
          <p:nvPr/>
        </p:nvCxnSpPr>
        <p:spPr>
          <a:xfrm>
            <a:off x="1358557" y="25269310"/>
            <a:ext cx="277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コネクタ 126">
            <a:extLst>
              <a:ext uri="{FF2B5EF4-FFF2-40B4-BE49-F238E27FC236}">
                <a16:creationId xmlns:a16="http://schemas.microsoft.com/office/drawing/2014/main" id="{F23C91D5-03C3-4B57-9209-33579231D0DD}"/>
              </a:ext>
            </a:extLst>
          </p:cNvPr>
          <p:cNvCxnSpPr/>
          <p:nvPr/>
        </p:nvCxnSpPr>
        <p:spPr>
          <a:xfrm>
            <a:off x="1358557" y="30477534"/>
            <a:ext cx="277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B1813EB2-FA3C-404F-9D9D-B74ABD31E771}"/>
              </a:ext>
            </a:extLst>
          </p:cNvPr>
          <p:cNvGrpSpPr/>
          <p:nvPr/>
        </p:nvGrpSpPr>
        <p:grpSpPr>
          <a:xfrm>
            <a:off x="3674023" y="15443380"/>
            <a:ext cx="10755266" cy="2241600"/>
            <a:chOff x="3746212" y="17488741"/>
            <a:chExt cx="10755266" cy="2241600"/>
          </a:xfrm>
        </p:grpSpPr>
        <p:pic>
          <p:nvPicPr>
            <p:cNvPr id="101" name="図 100">
              <a:extLst>
                <a:ext uri="{FF2B5EF4-FFF2-40B4-BE49-F238E27FC236}">
                  <a16:creationId xmlns:a16="http://schemas.microsoft.com/office/drawing/2014/main" id="{A32B0230-FD13-4490-86B3-D69A18678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666192" y="17488741"/>
              <a:ext cx="910114" cy="1136142"/>
            </a:xfrm>
            <a:prstGeom prst="rect">
              <a:avLst/>
            </a:prstGeom>
          </p:spPr>
        </p:pic>
        <p:pic>
          <p:nvPicPr>
            <p:cNvPr id="102" name="図 101">
              <a:extLst>
                <a:ext uri="{FF2B5EF4-FFF2-40B4-BE49-F238E27FC236}">
                  <a16:creationId xmlns:a16="http://schemas.microsoft.com/office/drawing/2014/main" id="{B8CE5968-8E47-440A-A37F-BFCD31906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650188" y="17488741"/>
              <a:ext cx="910114" cy="1136142"/>
            </a:xfrm>
            <a:prstGeom prst="rect">
              <a:avLst/>
            </a:prstGeom>
          </p:spPr>
        </p:pic>
        <p:pic>
          <p:nvPicPr>
            <p:cNvPr id="103" name="図 102">
              <a:extLst>
                <a:ext uri="{FF2B5EF4-FFF2-40B4-BE49-F238E27FC236}">
                  <a16:creationId xmlns:a16="http://schemas.microsoft.com/office/drawing/2014/main" id="{CB5335C3-7D6E-4908-A8E7-F51E2550A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634184" y="17488741"/>
              <a:ext cx="910114" cy="1136142"/>
            </a:xfrm>
            <a:prstGeom prst="rect">
              <a:avLst/>
            </a:prstGeom>
          </p:spPr>
        </p:pic>
        <p:pic>
          <p:nvPicPr>
            <p:cNvPr id="114" name="図 113">
              <a:extLst>
                <a:ext uri="{FF2B5EF4-FFF2-40B4-BE49-F238E27FC236}">
                  <a16:creationId xmlns:a16="http://schemas.microsoft.com/office/drawing/2014/main" id="{8FB0EDD1-E936-4D17-A557-2118CE978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1618180" y="17488741"/>
              <a:ext cx="910114" cy="1136142"/>
            </a:xfrm>
            <a:prstGeom prst="rect">
              <a:avLst/>
            </a:prstGeom>
          </p:spPr>
        </p:pic>
        <p:pic>
          <p:nvPicPr>
            <p:cNvPr id="126" name="図 125">
              <a:extLst>
                <a:ext uri="{FF2B5EF4-FFF2-40B4-BE49-F238E27FC236}">
                  <a16:creationId xmlns:a16="http://schemas.microsoft.com/office/drawing/2014/main" id="{8CF2F117-6D6F-43E8-A784-F1CABEE62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2602176" y="17488741"/>
              <a:ext cx="910114" cy="1136142"/>
            </a:xfrm>
            <a:prstGeom prst="rect">
              <a:avLst/>
            </a:prstGeom>
          </p:spPr>
        </p:pic>
        <p:pic>
          <p:nvPicPr>
            <p:cNvPr id="128" name="図 127">
              <a:extLst>
                <a:ext uri="{FF2B5EF4-FFF2-40B4-BE49-F238E27FC236}">
                  <a16:creationId xmlns:a16="http://schemas.microsoft.com/office/drawing/2014/main" id="{F4DB7AF4-D41B-4E4A-BF80-E7351DD8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3586168" y="17488741"/>
              <a:ext cx="910114" cy="1136142"/>
            </a:xfrm>
            <a:prstGeom prst="rect">
              <a:avLst/>
            </a:prstGeom>
          </p:spPr>
        </p:pic>
        <p:pic>
          <p:nvPicPr>
            <p:cNvPr id="130" name="図 129">
              <a:extLst>
                <a:ext uri="{FF2B5EF4-FFF2-40B4-BE49-F238E27FC236}">
                  <a16:creationId xmlns:a16="http://schemas.microsoft.com/office/drawing/2014/main" id="{75DE386A-D37C-41D7-B057-0743B1887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682196" y="17488741"/>
              <a:ext cx="910114" cy="1136142"/>
            </a:xfrm>
            <a:prstGeom prst="rect">
              <a:avLst/>
            </a:prstGeom>
          </p:spPr>
        </p:pic>
        <p:pic>
          <p:nvPicPr>
            <p:cNvPr id="131" name="図 130">
              <a:extLst>
                <a:ext uri="{FF2B5EF4-FFF2-40B4-BE49-F238E27FC236}">
                  <a16:creationId xmlns:a16="http://schemas.microsoft.com/office/drawing/2014/main" id="{D307B42E-6B46-4200-871C-D57108F35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698200" y="17488741"/>
              <a:ext cx="910114" cy="1136142"/>
            </a:xfrm>
            <a:prstGeom prst="rect">
              <a:avLst/>
            </a:prstGeom>
          </p:spPr>
        </p:pic>
        <p:pic>
          <p:nvPicPr>
            <p:cNvPr id="132" name="図 131">
              <a:extLst>
                <a:ext uri="{FF2B5EF4-FFF2-40B4-BE49-F238E27FC236}">
                  <a16:creationId xmlns:a16="http://schemas.microsoft.com/office/drawing/2014/main" id="{47295BEE-1F81-4601-B9C4-E4ABA4676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714204" y="17488741"/>
              <a:ext cx="910114" cy="1136142"/>
            </a:xfrm>
            <a:prstGeom prst="rect">
              <a:avLst/>
            </a:prstGeom>
          </p:spPr>
        </p:pic>
        <p:pic>
          <p:nvPicPr>
            <p:cNvPr id="133" name="図 132">
              <a:extLst>
                <a:ext uri="{FF2B5EF4-FFF2-40B4-BE49-F238E27FC236}">
                  <a16:creationId xmlns:a16="http://schemas.microsoft.com/office/drawing/2014/main" id="{E5D31196-FD87-482C-A38E-2724A70D1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730208" y="17488741"/>
              <a:ext cx="910114" cy="1136142"/>
            </a:xfrm>
            <a:prstGeom prst="rect">
              <a:avLst/>
            </a:prstGeom>
          </p:spPr>
        </p:pic>
        <p:pic>
          <p:nvPicPr>
            <p:cNvPr id="134" name="図 133">
              <a:extLst>
                <a:ext uri="{FF2B5EF4-FFF2-40B4-BE49-F238E27FC236}">
                  <a16:creationId xmlns:a16="http://schemas.microsoft.com/office/drawing/2014/main" id="{AD52AE1F-E2F0-4372-A488-1D6C60286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746212" y="17488741"/>
              <a:ext cx="910114" cy="1136142"/>
            </a:xfrm>
            <a:prstGeom prst="rect">
              <a:avLst/>
            </a:prstGeom>
          </p:spPr>
        </p:pic>
        <p:sp>
          <p:nvSpPr>
            <p:cNvPr id="135" name="テキスト ボックス 134">
              <a:extLst>
                <a:ext uri="{FF2B5EF4-FFF2-40B4-BE49-F238E27FC236}">
                  <a16:creationId xmlns:a16="http://schemas.microsoft.com/office/drawing/2014/main" id="{DF657B0C-CF73-4837-96B7-8F309F15AFD3}"/>
                </a:ext>
              </a:extLst>
            </p:cNvPr>
            <p:cNvSpPr txBox="1"/>
            <p:nvPr/>
          </p:nvSpPr>
          <p:spPr>
            <a:xfrm>
              <a:off x="8811900" y="18953059"/>
              <a:ext cx="623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/>
                <a:t>0%</a:t>
              </a:r>
              <a:endParaRPr lang="ja-JP" altLang="en-US" sz="2800" dirty="0"/>
            </a:p>
          </p:txBody>
        </p: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id="{A80B7398-7A29-4B28-983B-C65C7DE5070C}"/>
                </a:ext>
              </a:extLst>
            </p:cNvPr>
            <p:cNvSpPr txBox="1"/>
            <p:nvPr/>
          </p:nvSpPr>
          <p:spPr>
            <a:xfrm>
              <a:off x="13512105" y="18953059"/>
              <a:ext cx="9893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/>
                <a:t>100%</a:t>
              </a:r>
              <a:endParaRPr lang="ja-JP" altLang="en-US" sz="2800" dirty="0"/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7C83AE71-6AA5-4854-A00B-263B2B70A055}"/>
                </a:ext>
              </a:extLst>
            </p:cNvPr>
            <p:cNvSpPr txBox="1"/>
            <p:nvPr/>
          </p:nvSpPr>
          <p:spPr>
            <a:xfrm>
              <a:off x="3746212" y="18953059"/>
              <a:ext cx="9893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/>
                <a:t>100%</a:t>
              </a:r>
              <a:endParaRPr lang="ja-JP" altLang="en-US" sz="2800" dirty="0"/>
            </a:p>
          </p:txBody>
        </p:sp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C772F408-32B7-424E-B55D-D335D735274E}"/>
                </a:ext>
              </a:extLst>
            </p:cNvPr>
            <p:cNvSpPr txBox="1"/>
            <p:nvPr/>
          </p:nvSpPr>
          <p:spPr>
            <a:xfrm>
              <a:off x="10971245" y="1914556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3200" dirty="0"/>
                <a:t>幸福</a:t>
              </a:r>
            </a:p>
          </p:txBody>
        </p:sp>
        <p:sp>
          <p:nvSpPr>
            <p:cNvPr id="140" name="テキスト ボックス 139">
              <a:extLst>
                <a:ext uri="{FF2B5EF4-FFF2-40B4-BE49-F238E27FC236}">
                  <a16:creationId xmlns:a16="http://schemas.microsoft.com/office/drawing/2014/main" id="{86B3DE8C-73D4-4183-8258-A5AA29B08812}"/>
                </a:ext>
              </a:extLst>
            </p:cNvPr>
            <p:cNvSpPr txBox="1"/>
            <p:nvPr/>
          </p:nvSpPr>
          <p:spPr>
            <a:xfrm>
              <a:off x="6271041" y="19145566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3200" dirty="0"/>
                <a:t>怒り</a:t>
              </a:r>
            </a:p>
          </p:txBody>
        </p:sp>
        <p:sp>
          <p:nvSpPr>
            <p:cNvPr id="141" name="左右矢印 15">
              <a:extLst>
                <a:ext uri="{FF2B5EF4-FFF2-40B4-BE49-F238E27FC236}">
                  <a16:creationId xmlns:a16="http://schemas.microsoft.com/office/drawing/2014/main" id="{A7CE9AF8-11E8-4DA3-A0AF-C9E01AC76A79}"/>
                </a:ext>
              </a:extLst>
            </p:cNvPr>
            <p:cNvSpPr/>
            <p:nvPr/>
          </p:nvSpPr>
          <p:spPr>
            <a:xfrm>
              <a:off x="3746212" y="18647165"/>
              <a:ext cx="10750066" cy="404481"/>
            </a:xfrm>
            <a:prstGeom prst="leftRightArrow">
              <a:avLst/>
            </a:prstGeom>
            <a:gradFill>
              <a:gsLst>
                <a:gs pos="50000">
                  <a:srgbClr val="FFFF00"/>
                </a:gs>
                <a:gs pos="0">
                  <a:srgbClr val="FF0000"/>
                </a:gs>
                <a:gs pos="100000">
                  <a:srgbClr val="00B050"/>
                </a:gs>
              </a:gsLst>
              <a:lin ang="0" scaled="0"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600"/>
            </a:p>
          </p:txBody>
        </p:sp>
      </p:grpSp>
      <p:pic>
        <p:nvPicPr>
          <p:cNvPr id="142" name="図 141">
            <a:extLst>
              <a:ext uri="{FF2B5EF4-FFF2-40B4-BE49-F238E27FC236}">
                <a16:creationId xmlns:a16="http://schemas.microsoft.com/office/drawing/2014/main" id="{0F4414CC-7C6D-4A77-9D09-8BF8F99DBCF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5422401" y="13905289"/>
            <a:ext cx="3253763" cy="2862372"/>
          </a:xfrm>
          <a:prstGeom prst="rect">
            <a:avLst/>
          </a:prstGeom>
        </p:spPr>
      </p:pic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ED8EC109-82CD-4F73-BC4B-F06C66BB02C3}"/>
              </a:ext>
            </a:extLst>
          </p:cNvPr>
          <p:cNvGrpSpPr/>
          <p:nvPr/>
        </p:nvGrpSpPr>
        <p:grpSpPr>
          <a:xfrm>
            <a:off x="21971799" y="6404915"/>
            <a:ext cx="7777091" cy="4093206"/>
            <a:chOff x="23000704" y="7094778"/>
            <a:chExt cx="6340558" cy="3337136"/>
          </a:xfrm>
        </p:grpSpPr>
        <p:pic>
          <p:nvPicPr>
            <p:cNvPr id="208" name="図 207">
              <a:extLst>
                <a:ext uri="{FF2B5EF4-FFF2-40B4-BE49-F238E27FC236}">
                  <a16:creationId xmlns:a16="http://schemas.microsoft.com/office/drawing/2014/main" id="{26C3A667-87B6-4FA0-B07C-54BD107CA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00704" y="7094778"/>
              <a:ext cx="6340558" cy="3337136"/>
            </a:xfrm>
            <a:prstGeom prst="rect">
              <a:avLst/>
            </a:prstGeom>
          </p:spPr>
        </p:pic>
        <p:sp>
          <p:nvSpPr>
            <p:cNvPr id="209" name="正方形/長方形 208">
              <a:extLst>
                <a:ext uri="{FF2B5EF4-FFF2-40B4-BE49-F238E27FC236}">
                  <a16:creationId xmlns:a16="http://schemas.microsoft.com/office/drawing/2014/main" id="{50A3C6FF-4A89-4060-B3A0-0C8B1C5EECFB}"/>
                </a:ext>
              </a:extLst>
            </p:cNvPr>
            <p:cNvSpPr/>
            <p:nvPr/>
          </p:nvSpPr>
          <p:spPr>
            <a:xfrm>
              <a:off x="26876779" y="7437695"/>
              <a:ext cx="1750492" cy="356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dirty="0">
                  <a:solidFill>
                    <a:schemeClr val="tx1"/>
                  </a:solidFill>
                </a:rPr>
                <a:t>情動的共感</a:t>
              </a:r>
            </a:p>
          </p:txBody>
        </p:sp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id="{9D442131-0416-424E-A134-688EBD1F692C}"/>
                </a:ext>
              </a:extLst>
            </p:cNvPr>
            <p:cNvSpPr/>
            <p:nvPr/>
          </p:nvSpPr>
          <p:spPr>
            <a:xfrm>
              <a:off x="23759934" y="7494019"/>
              <a:ext cx="1750493" cy="281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dirty="0">
                  <a:solidFill>
                    <a:schemeClr val="tx1"/>
                  </a:solidFill>
                </a:rPr>
                <a:t>認知的共感</a:t>
              </a:r>
            </a:p>
          </p:txBody>
        </p:sp>
        <p:sp>
          <p:nvSpPr>
            <p:cNvPr id="211" name="正方形/長方形 210">
              <a:extLst>
                <a:ext uri="{FF2B5EF4-FFF2-40B4-BE49-F238E27FC236}">
                  <a16:creationId xmlns:a16="http://schemas.microsoft.com/office/drawing/2014/main" id="{E9B7682F-4C4E-4BD7-9A47-2B0338F5145B}"/>
                </a:ext>
              </a:extLst>
            </p:cNvPr>
            <p:cNvSpPr/>
            <p:nvPr/>
          </p:nvSpPr>
          <p:spPr>
            <a:xfrm>
              <a:off x="24396502" y="8176306"/>
              <a:ext cx="588476" cy="404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ja-JP" altLang="en-US" sz="1100" dirty="0">
                  <a:solidFill>
                    <a:schemeClr val="tx1"/>
                  </a:solidFill>
                </a:rPr>
                <a:t>可哀想に</a:t>
              </a:r>
              <a:r>
                <a:rPr kumimoji="1" lang="en-US" altLang="ja-JP" sz="1100" dirty="0">
                  <a:solidFill>
                    <a:schemeClr val="tx1"/>
                  </a:solidFill>
                </a:rPr>
                <a:t>…</a:t>
              </a:r>
              <a:endParaRPr kumimoji="1" lang="ja-JP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49EF00F-0939-48DA-8412-C48A10204469}"/>
              </a:ext>
            </a:extLst>
          </p:cNvPr>
          <p:cNvSpPr txBox="1"/>
          <p:nvPr/>
        </p:nvSpPr>
        <p:spPr>
          <a:xfrm>
            <a:off x="14581754" y="7448982"/>
            <a:ext cx="75280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rgbClr val="FF0000"/>
                </a:solidFill>
                <a:latin typeface="+mn-ea"/>
              </a:rPr>
              <a:t>情動的共感</a:t>
            </a:r>
            <a:endParaRPr kumimoji="1" lang="en-US" altLang="ja-JP" sz="3200" b="1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kumimoji="1" lang="ja-JP" altLang="en-US" sz="3200" dirty="0">
                <a:latin typeface="+mn-ea"/>
              </a:rPr>
              <a:t>無意図的かつ自動的に他者と同様な情動状態が経験される現象</a:t>
            </a:r>
            <a:endParaRPr kumimoji="1" lang="en-US" altLang="ja-JP" sz="3200" dirty="0">
              <a:latin typeface="+mn-ea"/>
            </a:endParaRPr>
          </a:p>
          <a:p>
            <a:pPr lvl="1"/>
            <a:endParaRPr kumimoji="1" lang="en-US" altLang="ja-JP" sz="3200" dirty="0">
              <a:latin typeface="+mn-ea"/>
            </a:endParaRPr>
          </a:p>
          <a:p>
            <a:r>
              <a:rPr kumimoji="1" lang="ja-JP" altLang="en-US" sz="3200" b="1" dirty="0">
                <a:latin typeface="+mn-ea"/>
              </a:rPr>
              <a:t>認知的共感</a:t>
            </a:r>
            <a:endParaRPr kumimoji="1" lang="en-US" altLang="ja-JP" sz="3200" b="1" dirty="0">
              <a:latin typeface="+mn-ea"/>
            </a:endParaRPr>
          </a:p>
          <a:p>
            <a:pPr lvl="1"/>
            <a:r>
              <a:rPr kumimoji="1" lang="ja-JP" altLang="en-US" sz="3200" dirty="0">
                <a:latin typeface="+mn-ea"/>
              </a:rPr>
              <a:t>他者の心情を理解すること</a:t>
            </a:r>
          </a:p>
        </p:txBody>
      </p:sp>
      <p:sp>
        <p:nvSpPr>
          <p:cNvPr id="212" name="コンテンツ プレースホルダー 2">
            <a:extLst>
              <a:ext uri="{FF2B5EF4-FFF2-40B4-BE49-F238E27FC236}">
                <a16:creationId xmlns:a16="http://schemas.microsoft.com/office/drawing/2014/main" id="{5CF79E52-1589-4022-AED2-7A94CC899607}"/>
              </a:ext>
            </a:extLst>
          </p:cNvPr>
          <p:cNvSpPr txBox="1">
            <a:spLocks/>
          </p:cNvSpPr>
          <p:nvPr/>
        </p:nvSpPr>
        <p:spPr>
          <a:xfrm>
            <a:off x="2919299" y="39302619"/>
            <a:ext cx="24401690" cy="3083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4012" rtl="0" eaLnBrk="1" latinLnBrk="0" hangingPunct="1">
              <a:lnSpc>
                <a:spcPct val="90000"/>
              </a:lnSpc>
              <a:spcBef>
                <a:spcPts val="3307"/>
              </a:spcBef>
              <a:buFont typeface="Arial" panose="020B0604020202020204" pitchFamily="34" charset="0"/>
              <a:buNone/>
              <a:defRPr kumimoji="1" sz="793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2006" indent="0" algn="ctr" defTabSz="3024012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kumimoji="1" sz="66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4012" indent="0" algn="ctr" defTabSz="3024012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kumimoji="1" sz="59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36018" indent="0" algn="ctr" defTabSz="3024012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kumimoji="1"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48024" indent="0" algn="ctr" defTabSz="3024012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kumimoji="1"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0031" indent="0" algn="ctr" defTabSz="3024012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kumimoji="1"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72037" indent="0" algn="ctr" defTabSz="3024012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kumimoji="1"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84043" indent="0" algn="ctr" defTabSz="3024012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kumimoji="1"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096049" indent="0" algn="ctr" defTabSz="3024012" rtl="0" eaLnBrk="1" latinLnBrk="0" hangingPunct="1">
              <a:lnSpc>
                <a:spcPct val="90000"/>
              </a:lnSpc>
              <a:spcBef>
                <a:spcPts val="1654"/>
              </a:spcBef>
              <a:buFont typeface="Arial" panose="020B0604020202020204" pitchFamily="34" charset="0"/>
              <a:buNone/>
              <a:defRPr kumimoji="1"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ja-JP" altLang="en-US" sz="3600" u="sng" dirty="0"/>
              <a:t>低共感群においてより強い身体的模倣がみられた</a:t>
            </a:r>
            <a:endParaRPr lang="en-US" altLang="ja-JP" sz="3600" u="sng" dirty="0"/>
          </a:p>
          <a:p>
            <a:pPr algn="just">
              <a:spcBef>
                <a:spcPts val="1200"/>
              </a:spcBef>
            </a:pPr>
            <a:r>
              <a:rPr lang="ja-JP" altLang="en-US" sz="3200" dirty="0"/>
              <a:t>何故、低共感群で強い模倣がみられたのか</a:t>
            </a:r>
            <a:endParaRPr lang="en-US" altLang="ja-JP" sz="3200" dirty="0"/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ja-JP" altLang="en-US" sz="3200" dirty="0"/>
              <a:t>体現的シミュレーションは、身体によらず脳内で仮想的に行うこともできる（</a:t>
            </a:r>
            <a:r>
              <a:rPr lang="en-US" altLang="ja-JP" sz="3200" dirty="0" err="1"/>
              <a:t>Gallese</a:t>
            </a:r>
            <a:r>
              <a:rPr lang="en-US" altLang="ja-JP" sz="3200" dirty="0"/>
              <a:t>, 2009</a:t>
            </a:r>
            <a:r>
              <a:rPr lang="ja-JP" altLang="en-US" sz="3200" dirty="0"/>
              <a:t>）</a:t>
            </a:r>
            <a:endParaRPr lang="en-US" altLang="ja-JP" sz="3200" dirty="0"/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ja-JP" altLang="en-US" sz="3200" dirty="0"/>
              <a:t>幸福表情の模倣は誰にでも生じるが、悲しみ表情の模倣は親しい人にしか生じない（</a:t>
            </a:r>
            <a:r>
              <a:rPr lang="en-US" altLang="ja-JP" sz="3200" dirty="0"/>
              <a:t>Bourgeois and Hess, 2008</a:t>
            </a:r>
            <a:r>
              <a:rPr lang="ja-JP" altLang="en-US" sz="3200" dirty="0"/>
              <a:t>）</a:t>
            </a:r>
            <a:endParaRPr lang="en-US" altLang="ja-JP" sz="3200" dirty="0"/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ja-JP" altLang="en-US" sz="3200" dirty="0"/>
              <a:t>共感性の高い人は模倣の表出・抑制をうまく制御している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9D4EBE1B-E01C-4D76-B809-D55436E5DBF5}"/>
              </a:ext>
            </a:extLst>
          </p:cNvPr>
          <p:cNvGrpSpPr/>
          <p:nvPr/>
        </p:nvGrpSpPr>
        <p:grpSpPr>
          <a:xfrm>
            <a:off x="3904016" y="18180402"/>
            <a:ext cx="10743727" cy="4960635"/>
            <a:chOff x="18124049" y="14282304"/>
            <a:chExt cx="10743727" cy="4960635"/>
          </a:xfrm>
        </p:grpSpPr>
        <p:grpSp>
          <p:nvGrpSpPr>
            <p:cNvPr id="165" name="グループ化 164">
              <a:extLst>
                <a:ext uri="{FF2B5EF4-FFF2-40B4-BE49-F238E27FC236}">
                  <a16:creationId xmlns:a16="http://schemas.microsoft.com/office/drawing/2014/main" id="{FDC6A09D-4521-43A6-B746-07D90AEF1C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124049" y="14829086"/>
              <a:ext cx="2206756" cy="1546912"/>
              <a:chOff x="708359" y="2610747"/>
              <a:chExt cx="2354017" cy="1650140"/>
            </a:xfrm>
          </p:grpSpPr>
          <p:sp>
            <p:nvSpPr>
              <p:cNvPr id="166" name="正方形/長方形 165">
                <a:extLst>
                  <a:ext uri="{FF2B5EF4-FFF2-40B4-BE49-F238E27FC236}">
                    <a16:creationId xmlns:a16="http://schemas.microsoft.com/office/drawing/2014/main" id="{9E185C30-614E-4715-8648-CE2646DDDF53}"/>
                  </a:ext>
                </a:extLst>
              </p:cNvPr>
              <p:cNvSpPr/>
              <p:nvPr/>
            </p:nvSpPr>
            <p:spPr>
              <a:xfrm>
                <a:off x="708359" y="2610747"/>
                <a:ext cx="2354017" cy="16501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 dirty="0"/>
              </a:p>
            </p:txBody>
          </p:sp>
          <p:sp>
            <p:nvSpPr>
              <p:cNvPr id="167" name="テキスト ボックス 166">
                <a:extLst>
                  <a:ext uri="{FF2B5EF4-FFF2-40B4-BE49-F238E27FC236}">
                    <a16:creationId xmlns:a16="http://schemas.microsoft.com/office/drawing/2014/main" id="{4B7DC869-00A2-4EC8-ACAE-738F1ED720C6}"/>
                  </a:ext>
                </a:extLst>
              </p:cNvPr>
              <p:cNvSpPr txBox="1"/>
              <p:nvPr/>
            </p:nvSpPr>
            <p:spPr>
              <a:xfrm>
                <a:off x="1706769" y="2906869"/>
                <a:ext cx="357196" cy="492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b="1" dirty="0"/>
                  <a:t>+</a:t>
                </a:r>
                <a:endParaRPr lang="ja-JP" altLang="en-US" sz="2400" b="1" dirty="0"/>
              </a:p>
            </p:txBody>
          </p:sp>
        </p:grpSp>
        <p:grpSp>
          <p:nvGrpSpPr>
            <p:cNvPr id="168" name="グループ化 167">
              <a:extLst>
                <a:ext uri="{FF2B5EF4-FFF2-40B4-BE49-F238E27FC236}">
                  <a16:creationId xmlns:a16="http://schemas.microsoft.com/office/drawing/2014/main" id="{C8703375-EC9B-44E7-A69D-D7A111A91B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566839" y="14829086"/>
              <a:ext cx="2206756" cy="1546912"/>
              <a:chOff x="3697852" y="2610747"/>
              <a:chExt cx="2354017" cy="1650140"/>
            </a:xfrm>
          </p:grpSpPr>
          <p:sp>
            <p:nvSpPr>
              <p:cNvPr id="169" name="正方形/長方形 168">
                <a:extLst>
                  <a:ext uri="{FF2B5EF4-FFF2-40B4-BE49-F238E27FC236}">
                    <a16:creationId xmlns:a16="http://schemas.microsoft.com/office/drawing/2014/main" id="{4E18AF12-B7A2-4F3E-9207-3ED2E376AE53}"/>
                  </a:ext>
                </a:extLst>
              </p:cNvPr>
              <p:cNvSpPr/>
              <p:nvPr/>
            </p:nvSpPr>
            <p:spPr>
              <a:xfrm>
                <a:off x="3697852" y="2610747"/>
                <a:ext cx="2354017" cy="16501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70" name="楕円 169">
                <a:extLst>
                  <a:ext uri="{FF2B5EF4-FFF2-40B4-BE49-F238E27FC236}">
                    <a16:creationId xmlns:a16="http://schemas.microsoft.com/office/drawing/2014/main" id="{FBB0B868-A60A-4CF5-8099-D3D85AA7233B}"/>
                  </a:ext>
                </a:extLst>
              </p:cNvPr>
              <p:cNvSpPr/>
              <p:nvPr/>
            </p:nvSpPr>
            <p:spPr>
              <a:xfrm>
                <a:off x="4430292" y="2649607"/>
                <a:ext cx="889137" cy="1105189"/>
              </a:xfrm>
              <a:prstGeom prst="ellipse">
                <a:avLst/>
              </a:prstGeom>
              <a:blipFill dpi="0" rotWithShape="1">
                <a:blip r:embed="rId30"/>
                <a:srcRect/>
                <a:stretch>
                  <a:fillRect l="-20000" t="-20000" r="-20000" b="-20000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</p:grpSp>
        <p:grpSp>
          <p:nvGrpSpPr>
            <p:cNvPr id="171" name="グループ化 170">
              <a:extLst>
                <a:ext uri="{FF2B5EF4-FFF2-40B4-BE49-F238E27FC236}">
                  <a16:creationId xmlns:a16="http://schemas.microsoft.com/office/drawing/2014/main" id="{28DB74C3-061E-41D4-BB27-1E8E17977C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009629" y="14829086"/>
              <a:ext cx="2206756" cy="1546912"/>
              <a:chOff x="6687346" y="2610747"/>
              <a:chExt cx="2354017" cy="1650140"/>
            </a:xfrm>
          </p:grpSpPr>
          <p:sp>
            <p:nvSpPr>
              <p:cNvPr id="172" name="正方形/長方形 171">
                <a:extLst>
                  <a:ext uri="{FF2B5EF4-FFF2-40B4-BE49-F238E27FC236}">
                    <a16:creationId xmlns:a16="http://schemas.microsoft.com/office/drawing/2014/main" id="{DBB35CFD-E628-4A65-A129-00BFCFD0DBFC}"/>
                  </a:ext>
                </a:extLst>
              </p:cNvPr>
              <p:cNvSpPr/>
              <p:nvPr/>
            </p:nvSpPr>
            <p:spPr>
              <a:xfrm>
                <a:off x="6687346" y="2610747"/>
                <a:ext cx="2354017" cy="16501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sp>
            <p:nvSpPr>
              <p:cNvPr id="173" name="楕円 172">
                <a:extLst>
                  <a:ext uri="{FF2B5EF4-FFF2-40B4-BE49-F238E27FC236}">
                    <a16:creationId xmlns:a16="http://schemas.microsoft.com/office/drawing/2014/main" id="{E22C5156-F654-48C3-963F-3133C8B6643A}"/>
                  </a:ext>
                </a:extLst>
              </p:cNvPr>
              <p:cNvSpPr/>
              <p:nvPr/>
            </p:nvSpPr>
            <p:spPr>
              <a:xfrm>
                <a:off x="7419786" y="2649608"/>
                <a:ext cx="889137" cy="1105189"/>
              </a:xfrm>
              <a:prstGeom prst="ellipse">
                <a:avLst/>
              </a:prstGeom>
              <a:blipFill dpi="0" rotWithShape="1">
                <a:blip r:embed="rId30"/>
                <a:srcRect/>
                <a:stretch>
                  <a:fillRect l="-20000" t="-20000" r="-20000" b="-20000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2400"/>
              </a:p>
            </p:txBody>
          </p:sp>
          <p:pic>
            <p:nvPicPr>
              <p:cNvPr id="174" name="Picture 2">
                <a:extLst>
                  <a:ext uri="{FF2B5EF4-FFF2-40B4-BE49-F238E27FC236}">
                    <a16:creationId xmlns:a16="http://schemas.microsoft.com/office/drawing/2014/main" id="{7C54FA64-7CED-4082-B038-E014ED55A2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7057" y="3817709"/>
                <a:ext cx="1254595" cy="3947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5" name="テキスト ボックス 174">
              <a:extLst>
                <a:ext uri="{FF2B5EF4-FFF2-40B4-BE49-F238E27FC236}">
                  <a16:creationId xmlns:a16="http://schemas.microsoft.com/office/drawing/2014/main" id="{DB9C43E4-809C-4D20-8E46-E6949529CBE6}"/>
                </a:ext>
              </a:extLst>
            </p:cNvPr>
            <p:cNvSpPr txBox="1"/>
            <p:nvPr/>
          </p:nvSpPr>
          <p:spPr>
            <a:xfrm>
              <a:off x="20654555" y="14282304"/>
              <a:ext cx="2031324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/>
                <a:t>表情画像観察</a:t>
              </a:r>
            </a:p>
          </p:txBody>
        </p:sp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16285DCB-8765-4EEA-BB47-DC043E8FAF1C}"/>
                </a:ext>
              </a:extLst>
            </p:cNvPr>
            <p:cNvSpPr txBox="1"/>
            <p:nvPr/>
          </p:nvSpPr>
          <p:spPr>
            <a:xfrm>
              <a:off x="23442912" y="14282304"/>
              <a:ext cx="1415773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/>
                <a:t>感情評定</a:t>
              </a:r>
            </a:p>
          </p:txBody>
        </p:sp>
        <p:sp>
          <p:nvSpPr>
            <p:cNvPr id="177" name="テキスト ボックス 176">
              <a:extLst>
                <a:ext uri="{FF2B5EF4-FFF2-40B4-BE49-F238E27FC236}">
                  <a16:creationId xmlns:a16="http://schemas.microsoft.com/office/drawing/2014/main" id="{2D337F22-D2D1-4461-AAB7-162CB988F958}"/>
                </a:ext>
              </a:extLst>
            </p:cNvPr>
            <p:cNvSpPr txBox="1"/>
            <p:nvPr/>
          </p:nvSpPr>
          <p:spPr>
            <a:xfrm>
              <a:off x="25885702" y="14282304"/>
              <a:ext cx="1415773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/>
                <a:t>試行間隔</a:t>
              </a:r>
            </a:p>
          </p:txBody>
        </p:sp>
        <p:sp>
          <p:nvSpPr>
            <p:cNvPr id="178" name="テキスト ボックス 177">
              <a:extLst>
                <a:ext uri="{FF2B5EF4-FFF2-40B4-BE49-F238E27FC236}">
                  <a16:creationId xmlns:a16="http://schemas.microsoft.com/office/drawing/2014/main" id="{85A38FAC-3231-4FEB-8620-DB63ABBAD1A7}"/>
                </a:ext>
              </a:extLst>
            </p:cNvPr>
            <p:cNvSpPr txBox="1"/>
            <p:nvPr/>
          </p:nvSpPr>
          <p:spPr>
            <a:xfrm>
              <a:off x="18701901" y="14282304"/>
              <a:ext cx="1107996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/>
                <a:t>固視点</a:t>
              </a:r>
              <a:endParaRPr lang="en-US" altLang="ja-JP" sz="2400" dirty="0"/>
            </a:p>
          </p:txBody>
        </p:sp>
        <p:sp>
          <p:nvSpPr>
            <p:cNvPr id="179" name="テキスト ボックス 178">
              <a:extLst>
                <a:ext uri="{FF2B5EF4-FFF2-40B4-BE49-F238E27FC236}">
                  <a16:creationId xmlns:a16="http://schemas.microsoft.com/office/drawing/2014/main" id="{55E9B160-85F4-4B1E-AD4E-FB0924DE259C}"/>
                </a:ext>
              </a:extLst>
            </p:cNvPr>
            <p:cNvSpPr txBox="1"/>
            <p:nvPr/>
          </p:nvSpPr>
          <p:spPr>
            <a:xfrm>
              <a:off x="27759780" y="15402540"/>
              <a:ext cx="1107996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400" dirty="0"/>
                <a:t>・・・</a:t>
              </a:r>
            </a:p>
          </p:txBody>
        </p:sp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160A9603-7B9E-4E78-87C3-D0183B855C0F}"/>
                </a:ext>
              </a:extLst>
            </p:cNvPr>
            <p:cNvSpPr/>
            <p:nvPr/>
          </p:nvSpPr>
          <p:spPr>
            <a:xfrm>
              <a:off x="25452419" y="14829086"/>
              <a:ext cx="2206756" cy="154691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400" dirty="0"/>
            </a:p>
          </p:txBody>
        </p:sp>
        <p:cxnSp>
          <p:nvCxnSpPr>
            <p:cNvPr id="181" name="直線コネクタ 180">
              <a:extLst>
                <a:ext uri="{FF2B5EF4-FFF2-40B4-BE49-F238E27FC236}">
                  <a16:creationId xmlns:a16="http://schemas.microsoft.com/office/drawing/2014/main" id="{203320AA-C4D2-40DC-A5EB-7A9D3FB728F4}"/>
                </a:ext>
              </a:extLst>
            </p:cNvPr>
            <p:cNvCxnSpPr/>
            <p:nvPr/>
          </p:nvCxnSpPr>
          <p:spPr>
            <a:xfrm>
              <a:off x="18124049" y="17025158"/>
              <a:ext cx="0" cy="76215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矢印コネクタ 181">
              <a:extLst>
                <a:ext uri="{FF2B5EF4-FFF2-40B4-BE49-F238E27FC236}">
                  <a16:creationId xmlns:a16="http://schemas.microsoft.com/office/drawing/2014/main" id="{3F222688-8DDE-4BBC-B479-F90F9BCEAB81}"/>
                </a:ext>
              </a:extLst>
            </p:cNvPr>
            <p:cNvCxnSpPr>
              <a:cxnSpLocks/>
            </p:cNvCxnSpPr>
            <p:nvPr/>
          </p:nvCxnSpPr>
          <p:spPr>
            <a:xfrm>
              <a:off x="25519704" y="17437306"/>
              <a:ext cx="2974486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id="{9A3DD4B7-26A2-46A9-A8C4-66EC92765F76}"/>
                </a:ext>
              </a:extLst>
            </p:cNvPr>
            <p:cNvCxnSpPr/>
            <p:nvPr/>
          </p:nvCxnSpPr>
          <p:spPr>
            <a:xfrm>
              <a:off x="19792318" y="17025158"/>
              <a:ext cx="0" cy="76215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コネクタ 189">
              <a:extLst>
                <a:ext uri="{FF2B5EF4-FFF2-40B4-BE49-F238E27FC236}">
                  <a16:creationId xmlns:a16="http://schemas.microsoft.com/office/drawing/2014/main" id="{25CEB454-E2A9-4B40-96D1-F80A86B4AB5E}"/>
                </a:ext>
              </a:extLst>
            </p:cNvPr>
            <p:cNvCxnSpPr/>
            <p:nvPr/>
          </p:nvCxnSpPr>
          <p:spPr>
            <a:xfrm>
              <a:off x="23086153" y="17025158"/>
              <a:ext cx="0" cy="76215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コネクタ 192">
              <a:extLst>
                <a:ext uri="{FF2B5EF4-FFF2-40B4-BE49-F238E27FC236}">
                  <a16:creationId xmlns:a16="http://schemas.microsoft.com/office/drawing/2014/main" id="{EFA352AD-78A7-47DB-826B-23D72A978C73}"/>
                </a:ext>
              </a:extLst>
            </p:cNvPr>
            <p:cNvCxnSpPr/>
            <p:nvPr/>
          </p:nvCxnSpPr>
          <p:spPr>
            <a:xfrm>
              <a:off x="26051768" y="17025158"/>
              <a:ext cx="0" cy="76215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コネクタ 193">
              <a:extLst>
                <a:ext uri="{FF2B5EF4-FFF2-40B4-BE49-F238E27FC236}">
                  <a16:creationId xmlns:a16="http://schemas.microsoft.com/office/drawing/2014/main" id="{1982BA63-7B08-4CDC-BFBD-34DACA972D25}"/>
                </a:ext>
              </a:extLst>
            </p:cNvPr>
            <p:cNvCxnSpPr/>
            <p:nvPr/>
          </p:nvCxnSpPr>
          <p:spPr>
            <a:xfrm>
              <a:off x="27659174" y="17025158"/>
              <a:ext cx="0" cy="76215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正方形/長方形 194">
              <a:extLst>
                <a:ext uri="{FF2B5EF4-FFF2-40B4-BE49-F238E27FC236}">
                  <a16:creationId xmlns:a16="http://schemas.microsoft.com/office/drawing/2014/main" id="{7AFA5D33-FE54-48CB-BE90-C05EEF370B14}"/>
                </a:ext>
              </a:extLst>
            </p:cNvPr>
            <p:cNvSpPr/>
            <p:nvPr/>
          </p:nvSpPr>
          <p:spPr>
            <a:xfrm>
              <a:off x="23520176" y="17246768"/>
              <a:ext cx="1999527" cy="381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dirty="0">
                  <a:solidFill>
                    <a:schemeClr val="tx1"/>
                  </a:solidFill>
                </a:rPr>
                <a:t>・・・</a:t>
              </a:r>
            </a:p>
          </p:txBody>
        </p:sp>
        <p:cxnSp>
          <p:nvCxnSpPr>
            <p:cNvPr id="196" name="直線コネクタ 195">
              <a:extLst>
                <a:ext uri="{FF2B5EF4-FFF2-40B4-BE49-F238E27FC236}">
                  <a16:creationId xmlns:a16="http://schemas.microsoft.com/office/drawing/2014/main" id="{8BB685A6-FDD6-4411-8226-DDE5F1E6EDF1}"/>
                </a:ext>
              </a:extLst>
            </p:cNvPr>
            <p:cNvCxnSpPr/>
            <p:nvPr/>
          </p:nvCxnSpPr>
          <p:spPr>
            <a:xfrm>
              <a:off x="18124049" y="16375998"/>
              <a:ext cx="0" cy="64916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線コネクタ 196">
              <a:extLst>
                <a:ext uri="{FF2B5EF4-FFF2-40B4-BE49-F238E27FC236}">
                  <a16:creationId xmlns:a16="http://schemas.microsoft.com/office/drawing/2014/main" id="{65B1EA8B-0EEE-4310-91EB-A23B2E32C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92319" y="16375998"/>
              <a:ext cx="642567" cy="64916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線コネクタ 197">
              <a:extLst>
                <a:ext uri="{FF2B5EF4-FFF2-40B4-BE49-F238E27FC236}">
                  <a16:creationId xmlns:a16="http://schemas.microsoft.com/office/drawing/2014/main" id="{F704516E-FCCB-4767-89E0-CEBA739564FD}"/>
                </a:ext>
              </a:extLst>
            </p:cNvPr>
            <p:cNvCxnSpPr>
              <a:cxnSpLocks/>
            </p:cNvCxnSpPr>
            <p:nvPr/>
          </p:nvCxnSpPr>
          <p:spPr>
            <a:xfrm>
              <a:off x="22905547" y="16375998"/>
              <a:ext cx="180606" cy="64916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線コネクタ 198">
              <a:extLst>
                <a:ext uri="{FF2B5EF4-FFF2-40B4-BE49-F238E27FC236}">
                  <a16:creationId xmlns:a16="http://schemas.microsoft.com/office/drawing/2014/main" id="{378CDE4F-AD24-4D3A-94AF-A314D0408D3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1813" y="16375998"/>
              <a:ext cx="699955" cy="64916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3385EC99-38C6-4492-9D25-B844E7AF8DF4}"/>
                </a:ext>
              </a:extLst>
            </p:cNvPr>
            <p:cNvCxnSpPr/>
            <p:nvPr/>
          </p:nvCxnSpPr>
          <p:spPr>
            <a:xfrm>
              <a:off x="27659174" y="16375998"/>
              <a:ext cx="0" cy="64916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テキスト ボックス 200">
              <a:extLst>
                <a:ext uri="{FF2B5EF4-FFF2-40B4-BE49-F238E27FC236}">
                  <a16:creationId xmlns:a16="http://schemas.microsoft.com/office/drawing/2014/main" id="{B6D4F793-CE79-4FFC-8E5E-20640087E76A}"/>
                </a:ext>
              </a:extLst>
            </p:cNvPr>
            <p:cNvSpPr txBox="1"/>
            <p:nvPr/>
          </p:nvSpPr>
          <p:spPr>
            <a:xfrm>
              <a:off x="18603265" y="16920331"/>
              <a:ext cx="647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2</a:t>
              </a:r>
              <a:r>
                <a:rPr kumimoji="1" lang="ja-JP" altLang="en-US" sz="2400" dirty="0"/>
                <a:t>秒</a:t>
              </a:r>
            </a:p>
          </p:txBody>
        </p:sp>
        <p:sp>
          <p:nvSpPr>
            <p:cNvPr id="202" name="テキスト ボックス 201">
              <a:extLst>
                <a:ext uri="{FF2B5EF4-FFF2-40B4-BE49-F238E27FC236}">
                  <a16:creationId xmlns:a16="http://schemas.microsoft.com/office/drawing/2014/main" id="{0B89E28A-3623-4FC4-934C-1C795C89C3BD}"/>
                </a:ext>
              </a:extLst>
            </p:cNvPr>
            <p:cNvSpPr txBox="1"/>
            <p:nvPr/>
          </p:nvSpPr>
          <p:spPr>
            <a:xfrm>
              <a:off x="21084316" y="16920331"/>
              <a:ext cx="647934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3</a:t>
              </a:r>
              <a:r>
                <a:rPr kumimoji="1" lang="ja-JP" altLang="en-US" sz="2400" dirty="0"/>
                <a:t>秒</a:t>
              </a:r>
            </a:p>
          </p:txBody>
        </p:sp>
        <p:sp>
          <p:nvSpPr>
            <p:cNvPr id="203" name="テキスト ボックス 202">
              <a:extLst>
                <a:ext uri="{FF2B5EF4-FFF2-40B4-BE49-F238E27FC236}">
                  <a16:creationId xmlns:a16="http://schemas.microsoft.com/office/drawing/2014/main" id="{7A5AB4BD-45BA-4942-BB02-B521BCEEACE7}"/>
                </a:ext>
              </a:extLst>
            </p:cNvPr>
            <p:cNvSpPr txBox="1"/>
            <p:nvPr/>
          </p:nvSpPr>
          <p:spPr>
            <a:xfrm>
              <a:off x="26500552" y="16920331"/>
              <a:ext cx="647934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1</a:t>
              </a:r>
              <a:r>
                <a:rPr kumimoji="1" lang="ja-JP" altLang="en-US" sz="2400" dirty="0"/>
                <a:t>秒</a:t>
              </a:r>
            </a:p>
          </p:txBody>
        </p:sp>
        <p:sp>
          <p:nvSpPr>
            <p:cNvPr id="204" name="テキスト ボックス 203">
              <a:extLst>
                <a:ext uri="{FF2B5EF4-FFF2-40B4-BE49-F238E27FC236}">
                  <a16:creationId xmlns:a16="http://schemas.microsoft.com/office/drawing/2014/main" id="{41C42ACE-B4B2-4AAC-9498-4E27B9CE31AC}"/>
                </a:ext>
              </a:extLst>
            </p:cNvPr>
            <p:cNvSpPr txBox="1"/>
            <p:nvPr/>
          </p:nvSpPr>
          <p:spPr>
            <a:xfrm>
              <a:off x="20393070" y="18425665"/>
              <a:ext cx="2031324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solidFill>
                    <a:srgbClr val="FF0000"/>
                  </a:solidFill>
                </a:rPr>
                <a:t>生理反応解析</a:t>
              </a:r>
            </a:p>
          </p:txBody>
        </p:sp>
        <p:cxnSp>
          <p:nvCxnSpPr>
            <p:cNvPr id="205" name="直線コネクタ 204">
              <a:extLst>
                <a:ext uri="{FF2B5EF4-FFF2-40B4-BE49-F238E27FC236}">
                  <a16:creationId xmlns:a16="http://schemas.microsoft.com/office/drawing/2014/main" id="{7B27A2AA-2D52-4858-9EA5-2C20E9F01144}"/>
                </a:ext>
              </a:extLst>
            </p:cNvPr>
            <p:cNvCxnSpPr/>
            <p:nvPr/>
          </p:nvCxnSpPr>
          <p:spPr>
            <a:xfrm>
              <a:off x="19792318" y="17787310"/>
              <a:ext cx="0" cy="1455629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コネクタ 205">
              <a:extLst>
                <a:ext uri="{FF2B5EF4-FFF2-40B4-BE49-F238E27FC236}">
                  <a16:creationId xmlns:a16="http://schemas.microsoft.com/office/drawing/2014/main" id="{47D85925-FF5B-484A-BA4D-8C535046223F}"/>
                </a:ext>
              </a:extLst>
            </p:cNvPr>
            <p:cNvCxnSpPr/>
            <p:nvPr/>
          </p:nvCxnSpPr>
          <p:spPr>
            <a:xfrm>
              <a:off x="23086153" y="17787310"/>
              <a:ext cx="0" cy="1455629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矢印コネクタ 206">
              <a:extLst>
                <a:ext uri="{FF2B5EF4-FFF2-40B4-BE49-F238E27FC236}">
                  <a16:creationId xmlns:a16="http://schemas.microsoft.com/office/drawing/2014/main" id="{1E461B3A-CE48-4FF4-B5B7-1937FF06FEEB}"/>
                </a:ext>
              </a:extLst>
            </p:cNvPr>
            <p:cNvCxnSpPr/>
            <p:nvPr/>
          </p:nvCxnSpPr>
          <p:spPr>
            <a:xfrm>
              <a:off x="19792318" y="18184113"/>
              <a:ext cx="3293835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矢印コネクタ 212">
              <a:extLst>
                <a:ext uri="{FF2B5EF4-FFF2-40B4-BE49-F238E27FC236}">
                  <a16:creationId xmlns:a16="http://schemas.microsoft.com/office/drawing/2014/main" id="{D538E748-3317-4078-920C-3E0D066248DB}"/>
                </a:ext>
              </a:extLst>
            </p:cNvPr>
            <p:cNvCxnSpPr>
              <a:cxnSpLocks/>
            </p:cNvCxnSpPr>
            <p:nvPr/>
          </p:nvCxnSpPr>
          <p:spPr>
            <a:xfrm>
              <a:off x="18124049" y="17437306"/>
              <a:ext cx="5417276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1098C63-B9A1-46A1-A070-0FABC44CEAF6}"/>
              </a:ext>
            </a:extLst>
          </p:cNvPr>
          <p:cNvSpPr txBox="1"/>
          <p:nvPr/>
        </p:nvSpPr>
        <p:spPr>
          <a:xfrm>
            <a:off x="17924350" y="18188376"/>
            <a:ext cx="63930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男性</a:t>
            </a:r>
            <a:r>
              <a:rPr kumimoji="1" lang="en-US" altLang="ja-JP" sz="3200" dirty="0"/>
              <a:t>14</a:t>
            </a:r>
            <a:r>
              <a:rPr kumimoji="1" lang="ja-JP" altLang="en-US" sz="3200" dirty="0"/>
              <a:t>名（</a:t>
            </a:r>
            <a:r>
              <a:rPr kumimoji="1" lang="en-US" altLang="ja-JP" sz="3200" dirty="0"/>
              <a:t>18-22</a:t>
            </a:r>
            <a:r>
              <a:rPr kumimoji="1" lang="ja-JP" altLang="en-US" sz="3200" dirty="0"/>
              <a:t>歳，平均</a:t>
            </a:r>
            <a:r>
              <a:rPr kumimoji="1" lang="en-US" altLang="ja-JP" sz="3200" dirty="0"/>
              <a:t>19.0</a:t>
            </a:r>
            <a:r>
              <a:rPr kumimoji="1" lang="ja-JP" altLang="en-US" sz="3200" dirty="0"/>
              <a:t>歳）</a:t>
            </a: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229AC898-28AC-43AE-AD5B-5A3F9ADED234}"/>
              </a:ext>
            </a:extLst>
          </p:cNvPr>
          <p:cNvCxnSpPr/>
          <p:nvPr/>
        </p:nvCxnSpPr>
        <p:spPr>
          <a:xfrm>
            <a:off x="15120144" y="13824124"/>
            <a:ext cx="0" cy="93727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0B4E9941-33E5-483B-A45B-8F176B873426}"/>
              </a:ext>
            </a:extLst>
          </p:cNvPr>
          <p:cNvSpPr txBox="1"/>
          <p:nvPr/>
        </p:nvSpPr>
        <p:spPr>
          <a:xfrm>
            <a:off x="3239907" y="14238625"/>
            <a:ext cx="115788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6</a:t>
            </a:r>
            <a:r>
              <a:rPr kumimoji="1" lang="ja-JP" altLang="en-US" sz="3200" dirty="0"/>
              <a:t>名の表情画像（心の未来研究所 表情画像データベース</a:t>
            </a:r>
            <a:r>
              <a:rPr kumimoji="1" lang="en-US" altLang="ja-JP" sz="3200" dirty="0"/>
              <a:t>2013</a:t>
            </a:r>
            <a:r>
              <a:rPr kumimoji="1" lang="ja-JP" altLang="en-US" sz="3200" dirty="0"/>
              <a:t>）</a:t>
            </a:r>
            <a:endParaRPr kumimoji="1" lang="en-US" altLang="ja-JP" sz="3200" dirty="0"/>
          </a:p>
          <a:p>
            <a:r>
              <a:rPr kumimoji="1" lang="ja-JP" altLang="en-US" sz="3200" dirty="0"/>
              <a:t>怒り⇒無表情⇒幸福へと</a:t>
            </a:r>
            <a:r>
              <a:rPr kumimoji="1" lang="en-US" altLang="ja-JP" sz="3200" dirty="0"/>
              <a:t>20</a:t>
            </a:r>
            <a:r>
              <a:rPr kumimoji="1" lang="ja-JP" altLang="en-US" sz="3200" dirty="0"/>
              <a:t>％刻みで</a:t>
            </a:r>
            <a:r>
              <a:rPr kumimoji="1" lang="en-US" altLang="ja-JP" sz="3200" dirty="0"/>
              <a:t>11</a:t>
            </a:r>
            <a:r>
              <a:rPr kumimoji="1" lang="ja-JP" altLang="en-US" sz="3200" dirty="0"/>
              <a:t>段階にモーフィング</a:t>
            </a:r>
          </a:p>
        </p:txBody>
      </p:sp>
      <p:sp>
        <p:nvSpPr>
          <p:cNvPr id="215" name="楕円 214">
            <a:extLst>
              <a:ext uri="{FF2B5EF4-FFF2-40B4-BE49-F238E27FC236}">
                <a16:creationId xmlns:a16="http://schemas.microsoft.com/office/drawing/2014/main" id="{BAC20E1E-A443-41E4-B061-B1A9B947AAEA}"/>
              </a:ext>
            </a:extLst>
          </p:cNvPr>
          <p:cNvSpPr/>
          <p:nvPr/>
        </p:nvSpPr>
        <p:spPr>
          <a:xfrm>
            <a:off x="15761250" y="14041208"/>
            <a:ext cx="2340763" cy="11650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</a:rPr>
              <a:t>生理反応</a:t>
            </a: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B441042E-A1C2-48A5-BEBD-0252E66EEB55}"/>
              </a:ext>
            </a:extLst>
          </p:cNvPr>
          <p:cNvSpPr txBox="1"/>
          <p:nvPr/>
        </p:nvSpPr>
        <p:spPr>
          <a:xfrm>
            <a:off x="18438700" y="14126731"/>
            <a:ext cx="264687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皺眉</a:t>
            </a:r>
            <a:r>
              <a:rPr kumimoji="1" lang="ja-JP" altLang="en-US" sz="3200" dirty="0" err="1"/>
              <a:t>筋筋</a:t>
            </a:r>
            <a:r>
              <a:rPr kumimoji="1" lang="ja-JP" altLang="en-US" sz="3200" dirty="0"/>
              <a:t>電</a:t>
            </a:r>
            <a:endParaRPr kumimoji="1" lang="en-US" altLang="ja-JP" sz="3200" dirty="0"/>
          </a:p>
          <a:p>
            <a:r>
              <a:rPr kumimoji="1" lang="ja-JP" altLang="en-US" sz="3200" dirty="0"/>
              <a:t>大頬骨</a:t>
            </a:r>
            <a:r>
              <a:rPr kumimoji="1" lang="ja-JP" altLang="en-US" sz="3200" dirty="0" err="1"/>
              <a:t>筋筋</a:t>
            </a:r>
            <a:r>
              <a:rPr kumimoji="1" lang="ja-JP" altLang="en-US" sz="3200" dirty="0"/>
              <a:t>電</a:t>
            </a:r>
            <a:endParaRPr kumimoji="1" lang="en-US" altLang="ja-JP" sz="3200" dirty="0"/>
          </a:p>
          <a:p>
            <a:r>
              <a:rPr kumimoji="1" lang="ja-JP" altLang="en-US" sz="3200" dirty="0"/>
              <a:t>容積脈波</a:t>
            </a:r>
            <a:endParaRPr kumimoji="1" lang="en-US" altLang="ja-JP" sz="3200" dirty="0"/>
          </a:p>
          <a:p>
            <a:r>
              <a:rPr kumimoji="1" lang="ja-JP" altLang="en-US" sz="3200" dirty="0"/>
              <a:t>皮膚伝導</a:t>
            </a:r>
          </a:p>
        </p:txBody>
      </p:sp>
      <p:sp>
        <p:nvSpPr>
          <p:cNvPr id="217" name="楕円 216">
            <a:extLst>
              <a:ext uri="{FF2B5EF4-FFF2-40B4-BE49-F238E27FC236}">
                <a16:creationId xmlns:a16="http://schemas.microsoft.com/office/drawing/2014/main" id="{2AFBB30D-6D14-4027-96E5-DBC49196C319}"/>
              </a:ext>
            </a:extLst>
          </p:cNvPr>
          <p:cNvSpPr/>
          <p:nvPr/>
        </p:nvSpPr>
        <p:spPr>
          <a:xfrm>
            <a:off x="15761250" y="16684322"/>
            <a:ext cx="1828800" cy="11650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</a:rPr>
              <a:t>共感性</a:t>
            </a:r>
          </a:p>
        </p:txBody>
      </p:sp>
      <p:sp>
        <p:nvSpPr>
          <p:cNvPr id="27" name="右中かっこ 26">
            <a:extLst>
              <a:ext uri="{FF2B5EF4-FFF2-40B4-BE49-F238E27FC236}">
                <a16:creationId xmlns:a16="http://schemas.microsoft.com/office/drawing/2014/main" id="{0901872C-D2F7-4E87-B0BC-87FB6DFC19AB}"/>
              </a:ext>
            </a:extLst>
          </p:cNvPr>
          <p:cNvSpPr/>
          <p:nvPr/>
        </p:nvSpPr>
        <p:spPr>
          <a:xfrm>
            <a:off x="21417047" y="14176898"/>
            <a:ext cx="306310" cy="196176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CE676EF-D4DC-4C2B-A5F7-507557C15567}"/>
              </a:ext>
            </a:extLst>
          </p:cNvPr>
          <p:cNvSpPr txBox="1"/>
          <p:nvPr/>
        </p:nvSpPr>
        <p:spPr>
          <a:xfrm>
            <a:off x="21977927" y="1486539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を計測</a:t>
            </a:r>
          </a:p>
        </p:txBody>
      </p:sp>
      <p:sp>
        <p:nvSpPr>
          <p:cNvPr id="218" name="テキスト ボックス 217">
            <a:extLst>
              <a:ext uri="{FF2B5EF4-FFF2-40B4-BE49-F238E27FC236}">
                <a16:creationId xmlns:a16="http://schemas.microsoft.com/office/drawing/2014/main" id="{49247437-923B-4A9F-B5ED-EACC5B54F15E}"/>
              </a:ext>
            </a:extLst>
          </p:cNvPr>
          <p:cNvSpPr txBox="1"/>
          <p:nvPr/>
        </p:nvSpPr>
        <p:spPr>
          <a:xfrm>
            <a:off x="17924350" y="16974480"/>
            <a:ext cx="7369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多次元共感性尺度（鈴木・木野</a:t>
            </a:r>
            <a:r>
              <a:rPr kumimoji="1" lang="en-US" altLang="ja-JP" sz="3200" dirty="0"/>
              <a:t>, 2008</a:t>
            </a:r>
            <a:r>
              <a:rPr kumimoji="1" lang="ja-JP" altLang="en-US" sz="3200" dirty="0"/>
              <a:t>）</a:t>
            </a:r>
          </a:p>
        </p:txBody>
      </p:sp>
      <p:sp>
        <p:nvSpPr>
          <p:cNvPr id="219" name="テキスト ボックス 218">
            <a:extLst>
              <a:ext uri="{FF2B5EF4-FFF2-40B4-BE49-F238E27FC236}">
                <a16:creationId xmlns:a16="http://schemas.microsoft.com/office/drawing/2014/main" id="{A6084E40-B194-4927-902B-2CBEF551B1E1}"/>
              </a:ext>
            </a:extLst>
          </p:cNvPr>
          <p:cNvSpPr txBox="1"/>
          <p:nvPr/>
        </p:nvSpPr>
        <p:spPr>
          <a:xfrm>
            <a:off x="17924350" y="19264584"/>
            <a:ext cx="1155727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u="sng" dirty="0"/>
              <a:t>生理反応解析</a:t>
            </a:r>
            <a:endParaRPr kumimoji="1" lang="en-US" altLang="ja-JP" sz="3200" u="sng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kumimoji="1" lang="ja-JP" altLang="en-US" sz="3200" dirty="0"/>
              <a:t>表情画像呈示中の</a:t>
            </a:r>
            <a:r>
              <a:rPr kumimoji="1" lang="en-US" altLang="ja-JP" sz="3200" dirty="0"/>
              <a:t>3</a:t>
            </a:r>
            <a:r>
              <a:rPr kumimoji="1" lang="ja-JP" altLang="en-US" sz="3200" dirty="0"/>
              <a:t>秒間を平均</a:t>
            </a:r>
            <a:endParaRPr kumimoji="1" lang="en-US" altLang="ja-JP" sz="3200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kumimoji="1" lang="ja-JP" altLang="en-US" sz="3200" dirty="0"/>
              <a:t>固視点呈示中の</a:t>
            </a:r>
            <a:r>
              <a:rPr kumimoji="1" lang="en-US" altLang="ja-JP" sz="3200" dirty="0"/>
              <a:t>2</a:t>
            </a:r>
            <a:r>
              <a:rPr kumimoji="1" lang="ja-JP" altLang="en-US" sz="3200" dirty="0"/>
              <a:t>秒間を基準として，試行ごとに計算</a:t>
            </a:r>
            <a:endParaRPr kumimoji="1" lang="en-US" altLang="ja-JP" sz="3200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kumimoji="1" lang="ja-JP" altLang="en-US" sz="3200" dirty="0"/>
              <a:t>容積脈波の</a:t>
            </a:r>
            <a:r>
              <a:rPr kumimoji="1" lang="en-US" altLang="ja-JP" sz="3200" dirty="0"/>
              <a:t>R-R</a:t>
            </a:r>
            <a:r>
              <a:rPr kumimoji="1" lang="ja-JP" altLang="en-US" sz="3200" dirty="0"/>
              <a:t>間隔から心拍数を計算</a:t>
            </a:r>
            <a:endParaRPr kumimoji="1" lang="en-US" altLang="ja-JP" sz="3200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kumimoji="1" lang="en-US" altLang="ja-JP" sz="3200" dirty="0"/>
          </a:p>
          <a:p>
            <a:r>
              <a:rPr kumimoji="1" lang="ja-JP" altLang="en-US" sz="3200" u="sng" dirty="0"/>
              <a:t>共感性による群分け</a:t>
            </a:r>
            <a:endParaRPr kumimoji="1" lang="en-US" altLang="ja-JP" sz="3200" u="sng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kumimoji="1" lang="ja-JP" altLang="en-US" sz="3200" dirty="0"/>
              <a:t>共感性尺度の</a:t>
            </a:r>
            <a:r>
              <a:rPr kumimoji="1" lang="ja-JP" altLang="en-US" sz="3200" b="1" dirty="0">
                <a:solidFill>
                  <a:srgbClr val="FF0000"/>
                </a:solidFill>
              </a:rPr>
              <a:t>情動的共感性得点</a:t>
            </a:r>
            <a:r>
              <a:rPr kumimoji="1" lang="ja-JP" altLang="en-US" sz="3200" dirty="0"/>
              <a:t>を基に，得点の高い</a:t>
            </a:r>
            <a:r>
              <a:rPr kumimoji="1" lang="en-US" altLang="ja-JP" sz="3200" dirty="0"/>
              <a:t>7</a:t>
            </a:r>
            <a:r>
              <a:rPr kumimoji="1" lang="ja-JP" altLang="en-US" sz="3200" dirty="0"/>
              <a:t>名を高共感群，低い</a:t>
            </a:r>
            <a:r>
              <a:rPr kumimoji="1" lang="en-US" altLang="ja-JP" sz="3200" dirty="0"/>
              <a:t>7</a:t>
            </a:r>
            <a:r>
              <a:rPr kumimoji="1" lang="ja-JP" altLang="en-US" sz="3200" dirty="0"/>
              <a:t>名を低共感群とした</a:t>
            </a:r>
          </a:p>
        </p:txBody>
      </p:sp>
      <p:sp>
        <p:nvSpPr>
          <p:cNvPr id="220" name="テキスト ボックス 219">
            <a:extLst>
              <a:ext uri="{FF2B5EF4-FFF2-40B4-BE49-F238E27FC236}">
                <a16:creationId xmlns:a16="http://schemas.microsoft.com/office/drawing/2014/main" id="{3D0F3F0C-7C51-4C16-BEA3-08436520C15C}"/>
              </a:ext>
            </a:extLst>
          </p:cNvPr>
          <p:cNvSpPr txBox="1"/>
          <p:nvPr/>
        </p:nvSpPr>
        <p:spPr>
          <a:xfrm>
            <a:off x="24633387" y="3547148"/>
            <a:ext cx="51155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3200" dirty="0"/>
              <a:t>日本認知科学会第</a:t>
            </a:r>
            <a:r>
              <a:rPr kumimoji="1" lang="en-US" altLang="ja-JP" sz="3200" dirty="0"/>
              <a:t>35</a:t>
            </a:r>
            <a:r>
              <a:rPr kumimoji="1" lang="ja-JP" altLang="en-US" sz="3200" dirty="0"/>
              <a:t>回大会</a:t>
            </a:r>
            <a:endParaRPr kumimoji="1" lang="en-US" altLang="ja-JP" sz="3200" dirty="0"/>
          </a:p>
          <a:p>
            <a:pPr algn="r"/>
            <a:r>
              <a:rPr kumimoji="1" lang="en-US" altLang="ja-JP" sz="3200" dirty="0"/>
              <a:t>sP1-66</a:t>
            </a:r>
          </a:p>
        </p:txBody>
      </p:sp>
      <p:sp>
        <p:nvSpPr>
          <p:cNvPr id="221" name="テキスト ボックス 220">
            <a:extLst>
              <a:ext uri="{FF2B5EF4-FFF2-40B4-BE49-F238E27FC236}">
                <a16:creationId xmlns:a16="http://schemas.microsoft.com/office/drawing/2014/main" id="{E03FCDEF-A688-41E2-97EF-A064CE4ABD14}"/>
              </a:ext>
            </a:extLst>
          </p:cNvPr>
          <p:cNvSpPr txBox="1"/>
          <p:nvPr/>
        </p:nvSpPr>
        <p:spPr>
          <a:xfrm>
            <a:off x="7385078" y="25620885"/>
            <a:ext cx="1239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r</a:t>
            </a:r>
            <a:r>
              <a:rPr kumimoji="1" lang="ja-JP" altLang="en-US" sz="3200" dirty="0"/>
              <a:t> </a:t>
            </a:r>
            <a:r>
              <a:rPr kumimoji="1" lang="en-US" altLang="ja-JP" sz="3200" dirty="0"/>
              <a:t>= .57</a:t>
            </a:r>
            <a:endParaRPr kumimoji="1" lang="ja-JP" altLang="en-US" sz="3200" dirty="0"/>
          </a:p>
        </p:txBody>
      </p:sp>
      <p:sp>
        <p:nvSpPr>
          <p:cNvPr id="223" name="テキスト ボックス 222">
            <a:extLst>
              <a:ext uri="{FF2B5EF4-FFF2-40B4-BE49-F238E27FC236}">
                <a16:creationId xmlns:a16="http://schemas.microsoft.com/office/drawing/2014/main" id="{E911EEF4-789C-4BCD-B8F8-DDAD9F8FE571}"/>
              </a:ext>
            </a:extLst>
          </p:cNvPr>
          <p:cNvSpPr txBox="1"/>
          <p:nvPr/>
        </p:nvSpPr>
        <p:spPr>
          <a:xfrm>
            <a:off x="14070157" y="25620885"/>
            <a:ext cx="1239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r</a:t>
            </a:r>
            <a:r>
              <a:rPr kumimoji="1" lang="ja-JP" altLang="en-US" sz="3200" dirty="0"/>
              <a:t> </a:t>
            </a:r>
            <a:r>
              <a:rPr kumimoji="1" lang="en-US" altLang="ja-JP" sz="3200" dirty="0"/>
              <a:t>= .02</a:t>
            </a:r>
            <a:endParaRPr kumimoji="1" lang="ja-JP" altLang="en-US" sz="3200" dirty="0"/>
          </a:p>
        </p:txBody>
      </p:sp>
      <p:sp>
        <p:nvSpPr>
          <p:cNvPr id="224" name="テキスト ボックス 223">
            <a:extLst>
              <a:ext uri="{FF2B5EF4-FFF2-40B4-BE49-F238E27FC236}">
                <a16:creationId xmlns:a16="http://schemas.microsoft.com/office/drawing/2014/main" id="{2289EAA4-C8AE-4DA5-B6DC-FA37E1E8BB89}"/>
              </a:ext>
            </a:extLst>
          </p:cNvPr>
          <p:cNvSpPr txBox="1"/>
          <p:nvPr/>
        </p:nvSpPr>
        <p:spPr>
          <a:xfrm>
            <a:off x="20732849" y="25620885"/>
            <a:ext cx="1239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r</a:t>
            </a:r>
            <a:r>
              <a:rPr kumimoji="1" lang="ja-JP" altLang="en-US" sz="3200" dirty="0"/>
              <a:t> </a:t>
            </a:r>
            <a:r>
              <a:rPr kumimoji="1" lang="en-US" altLang="ja-JP" sz="3200" dirty="0"/>
              <a:t>= .38</a:t>
            </a:r>
            <a:endParaRPr kumimoji="1" lang="ja-JP" altLang="en-US" sz="3200" dirty="0"/>
          </a:p>
        </p:txBody>
      </p:sp>
      <p:sp>
        <p:nvSpPr>
          <p:cNvPr id="225" name="テキスト ボックス 224">
            <a:extLst>
              <a:ext uri="{FF2B5EF4-FFF2-40B4-BE49-F238E27FC236}">
                <a16:creationId xmlns:a16="http://schemas.microsoft.com/office/drawing/2014/main" id="{82CF7377-97A4-4EA3-B0F9-EF19FFC611F0}"/>
              </a:ext>
            </a:extLst>
          </p:cNvPr>
          <p:cNvSpPr txBox="1"/>
          <p:nvPr/>
        </p:nvSpPr>
        <p:spPr>
          <a:xfrm>
            <a:off x="27279195" y="25620885"/>
            <a:ext cx="1239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r</a:t>
            </a:r>
            <a:r>
              <a:rPr kumimoji="1" lang="ja-JP" altLang="en-US" sz="3200" dirty="0"/>
              <a:t> </a:t>
            </a:r>
            <a:r>
              <a:rPr kumimoji="1" lang="en-US" altLang="ja-JP" sz="3200" dirty="0"/>
              <a:t>= .46</a:t>
            </a:r>
            <a:endParaRPr kumimoji="1" lang="ja-JP" altLang="en-US" sz="3200" dirty="0"/>
          </a:p>
        </p:txBody>
      </p:sp>
      <p:sp>
        <p:nvSpPr>
          <p:cNvPr id="226" name="テキスト ボックス 225">
            <a:extLst>
              <a:ext uri="{FF2B5EF4-FFF2-40B4-BE49-F238E27FC236}">
                <a16:creationId xmlns:a16="http://schemas.microsoft.com/office/drawing/2014/main" id="{EC5574AA-784A-4806-97F4-3A626177399F}"/>
              </a:ext>
            </a:extLst>
          </p:cNvPr>
          <p:cNvSpPr txBox="1"/>
          <p:nvPr/>
        </p:nvSpPr>
        <p:spPr>
          <a:xfrm>
            <a:off x="7322561" y="31032166"/>
            <a:ext cx="1364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r</a:t>
            </a:r>
            <a:r>
              <a:rPr kumimoji="1" lang="ja-JP" altLang="en-US" sz="3200" dirty="0"/>
              <a:t> </a:t>
            </a:r>
            <a:r>
              <a:rPr kumimoji="1" lang="en-US" altLang="ja-JP" sz="3200" dirty="0"/>
              <a:t>= -.79</a:t>
            </a:r>
            <a:endParaRPr kumimoji="1" lang="ja-JP" altLang="en-US" sz="3200" dirty="0"/>
          </a:p>
        </p:txBody>
      </p:sp>
      <p:sp>
        <p:nvSpPr>
          <p:cNvPr id="227" name="テキスト ボックス 226">
            <a:extLst>
              <a:ext uri="{FF2B5EF4-FFF2-40B4-BE49-F238E27FC236}">
                <a16:creationId xmlns:a16="http://schemas.microsoft.com/office/drawing/2014/main" id="{2FC2F564-8BB4-454A-9514-0F7B245C5487}"/>
              </a:ext>
            </a:extLst>
          </p:cNvPr>
          <p:cNvSpPr txBox="1"/>
          <p:nvPr/>
        </p:nvSpPr>
        <p:spPr>
          <a:xfrm>
            <a:off x="14070157" y="31032166"/>
            <a:ext cx="1239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r</a:t>
            </a:r>
            <a:r>
              <a:rPr kumimoji="1" lang="ja-JP" altLang="en-US" sz="3200" dirty="0"/>
              <a:t> </a:t>
            </a:r>
            <a:r>
              <a:rPr kumimoji="1" lang="en-US" altLang="ja-JP" sz="3200" dirty="0"/>
              <a:t>= .70</a:t>
            </a:r>
            <a:endParaRPr kumimoji="1" lang="ja-JP" altLang="en-US" sz="3200" dirty="0"/>
          </a:p>
        </p:txBody>
      </p:sp>
      <p:sp>
        <p:nvSpPr>
          <p:cNvPr id="228" name="テキスト ボックス 227">
            <a:extLst>
              <a:ext uri="{FF2B5EF4-FFF2-40B4-BE49-F238E27FC236}">
                <a16:creationId xmlns:a16="http://schemas.microsoft.com/office/drawing/2014/main" id="{0E1FB99A-9E66-4EF2-AC36-8E0CCA6F4988}"/>
              </a:ext>
            </a:extLst>
          </p:cNvPr>
          <p:cNvSpPr txBox="1"/>
          <p:nvPr/>
        </p:nvSpPr>
        <p:spPr>
          <a:xfrm>
            <a:off x="20732849" y="31032166"/>
            <a:ext cx="1239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r</a:t>
            </a:r>
            <a:r>
              <a:rPr kumimoji="1" lang="ja-JP" altLang="en-US" sz="3200" dirty="0"/>
              <a:t> </a:t>
            </a:r>
            <a:r>
              <a:rPr kumimoji="1" lang="en-US" altLang="ja-JP" sz="3200" dirty="0"/>
              <a:t>= .60</a:t>
            </a:r>
            <a:endParaRPr kumimoji="1" lang="ja-JP" altLang="en-US" sz="3200" dirty="0"/>
          </a:p>
        </p:txBody>
      </p:sp>
      <p:sp>
        <p:nvSpPr>
          <p:cNvPr id="229" name="テキスト ボックス 228">
            <a:extLst>
              <a:ext uri="{FF2B5EF4-FFF2-40B4-BE49-F238E27FC236}">
                <a16:creationId xmlns:a16="http://schemas.microsoft.com/office/drawing/2014/main" id="{01430D8D-54EC-4CB4-A2D3-A853E324EF76}"/>
              </a:ext>
            </a:extLst>
          </p:cNvPr>
          <p:cNvSpPr txBox="1"/>
          <p:nvPr/>
        </p:nvSpPr>
        <p:spPr>
          <a:xfrm>
            <a:off x="27279195" y="31032166"/>
            <a:ext cx="1239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r</a:t>
            </a:r>
            <a:r>
              <a:rPr kumimoji="1" lang="ja-JP" altLang="en-US" sz="3200" dirty="0"/>
              <a:t> </a:t>
            </a:r>
            <a:r>
              <a:rPr kumimoji="1" lang="en-US" altLang="ja-JP" sz="3200" dirty="0"/>
              <a:t>= .71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30531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831</TotalTime>
  <Words>485</Words>
  <Application>Microsoft Office PowerPoint</Application>
  <PresentationFormat>ユーザー設定</PresentationFormat>
  <Paragraphs>110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10" baseType="lpstr">
      <vt:lpstr>ＭＳ Ｐゴシック</vt:lpstr>
      <vt:lpstr>游ゴシック</vt:lpstr>
      <vt:lpstr>游ゴシック Light</vt:lpstr>
      <vt:lpstr>Arial</vt:lpstr>
      <vt:lpstr>Calibri</vt:lpstr>
      <vt:lpstr>Calibri Light</vt:lpstr>
      <vt:lpstr>Times New Roman</vt:lpstr>
      <vt:lpstr>Wingdings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門脇利治</dc:creator>
  <cp:lastModifiedBy>前川 亮</cp:lastModifiedBy>
  <cp:revision>53</cp:revision>
  <dcterms:created xsi:type="dcterms:W3CDTF">2017-08-17T06:18:28Z</dcterms:created>
  <dcterms:modified xsi:type="dcterms:W3CDTF">2018-08-30T00:28:35Z</dcterms:modified>
</cp:coreProperties>
</file>